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heme/theme2.xml" ContentType="application/vnd.openxmlformats-officedocument.them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heme/theme3.xml" ContentType="application/vnd.openxmlformats-officedocument.them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1.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92"/>
  </p:notesMasterIdLst>
  <p:handoutMasterIdLst>
    <p:handoutMasterId r:id="rId93"/>
  </p:handoutMasterIdLst>
  <p:sldIdLst>
    <p:sldId id="3690" r:id="rId2"/>
    <p:sldId id="3742" r:id="rId3"/>
    <p:sldId id="3743" r:id="rId4"/>
    <p:sldId id="3822" r:id="rId5"/>
    <p:sldId id="3745" r:id="rId6"/>
    <p:sldId id="3901" r:id="rId7"/>
    <p:sldId id="3902" r:id="rId8"/>
    <p:sldId id="3747" r:id="rId9"/>
    <p:sldId id="3871" r:id="rId10"/>
    <p:sldId id="3865" r:id="rId11"/>
    <p:sldId id="3860" r:id="rId12"/>
    <p:sldId id="3800" r:id="rId13"/>
    <p:sldId id="3861" r:id="rId14"/>
    <p:sldId id="3802" r:id="rId15"/>
    <p:sldId id="3862" r:id="rId16"/>
    <p:sldId id="3801" r:id="rId17"/>
    <p:sldId id="3863" r:id="rId18"/>
    <p:sldId id="3803" r:id="rId19"/>
    <p:sldId id="3864" r:id="rId20"/>
    <p:sldId id="3804" r:id="rId21"/>
    <p:sldId id="3754" r:id="rId22"/>
    <p:sldId id="3755" r:id="rId23"/>
    <p:sldId id="3756" r:id="rId24"/>
    <p:sldId id="3903" r:id="rId25"/>
    <p:sldId id="3872" r:id="rId26"/>
    <p:sldId id="3905" r:id="rId27"/>
    <p:sldId id="3807" r:id="rId28"/>
    <p:sldId id="3808" r:id="rId29"/>
    <p:sldId id="3809" r:id="rId30"/>
    <p:sldId id="3906" r:id="rId31"/>
    <p:sldId id="3810" r:id="rId32"/>
    <p:sldId id="3811" r:id="rId33"/>
    <p:sldId id="3812" r:id="rId34"/>
    <p:sldId id="3764" r:id="rId35"/>
    <p:sldId id="3874" r:id="rId36"/>
    <p:sldId id="3875" r:id="rId37"/>
    <p:sldId id="3767" r:id="rId38"/>
    <p:sldId id="3768" r:id="rId39"/>
    <p:sldId id="3769" r:id="rId40"/>
    <p:sldId id="3866" r:id="rId41"/>
    <p:sldId id="3771" r:id="rId42"/>
    <p:sldId id="3772" r:id="rId43"/>
    <p:sldId id="3773" r:id="rId44"/>
    <p:sldId id="3774" r:id="rId45"/>
    <p:sldId id="3775" r:id="rId46"/>
    <p:sldId id="3776" r:id="rId47"/>
    <p:sldId id="3806" r:id="rId48"/>
    <p:sldId id="3781" r:id="rId49"/>
    <p:sldId id="3778" r:id="rId50"/>
    <p:sldId id="3818" r:id="rId51"/>
    <p:sldId id="3821" r:id="rId52"/>
    <p:sldId id="3817" r:id="rId53"/>
    <p:sldId id="3820" r:id="rId54"/>
    <p:sldId id="3819" r:id="rId55"/>
    <p:sldId id="3779" r:id="rId56"/>
    <p:sldId id="3876" r:id="rId57"/>
    <p:sldId id="3891" r:id="rId58"/>
    <p:sldId id="3784" r:id="rId59"/>
    <p:sldId id="3786" r:id="rId60"/>
    <p:sldId id="3785" r:id="rId61"/>
    <p:sldId id="3787" r:id="rId62"/>
    <p:sldId id="3788" r:id="rId63"/>
    <p:sldId id="3789" r:id="rId64"/>
    <p:sldId id="3790" r:id="rId65"/>
    <p:sldId id="3791" r:id="rId66"/>
    <p:sldId id="3792" r:id="rId67"/>
    <p:sldId id="3793" r:id="rId68"/>
    <p:sldId id="3867" r:id="rId69"/>
    <p:sldId id="3869" r:id="rId70"/>
    <p:sldId id="3886" r:id="rId71"/>
    <p:sldId id="3892" r:id="rId72"/>
    <p:sldId id="3893" r:id="rId73"/>
    <p:sldId id="3894" r:id="rId74"/>
    <p:sldId id="3895" r:id="rId75"/>
    <p:sldId id="3896" r:id="rId76"/>
    <p:sldId id="3897" r:id="rId77"/>
    <p:sldId id="3898" r:id="rId78"/>
    <p:sldId id="3899" r:id="rId79"/>
    <p:sldId id="3900" r:id="rId80"/>
    <p:sldId id="3907" r:id="rId81"/>
    <p:sldId id="3851" r:id="rId82"/>
    <p:sldId id="3853" r:id="rId83"/>
    <p:sldId id="3879" r:id="rId84"/>
    <p:sldId id="3880" r:id="rId85"/>
    <p:sldId id="3881" r:id="rId86"/>
    <p:sldId id="3882" r:id="rId87"/>
    <p:sldId id="3883" r:id="rId88"/>
    <p:sldId id="3884" r:id="rId89"/>
    <p:sldId id="3885" r:id="rId90"/>
    <p:sldId id="3904" r:id="rId91"/>
  </p:sldIdLst>
  <p:sldSz cx="12192000" cy="6858000"/>
  <p:notesSz cx="6858000" cy="9144000"/>
  <p:embeddedFontLst>
    <p:embeddedFont>
      <p:font typeface="Arial Black" panose="020B0604020202020204" pitchFamily="34" charset="0"/>
      <p:bold r:id="rId94"/>
    </p:embeddedFont>
    <p:embeddedFont>
      <p:font typeface="Roboto" panose="02000000000000000000" pitchFamily="2" charset="0"/>
      <p:regular r:id="rId95"/>
      <p:bold r:id="rId96"/>
      <p:italic r:id="rId97"/>
      <p:boldItalic r:id="rId98"/>
    </p:embeddedFont>
  </p:embeddedFontLst>
  <p:custDataLst>
    <p:tags r:id="rId9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usterfolien" id="{54CF9CB4-6EDB-4AC2-9AFB-EFC6E4817A6D}">
          <p14:sldIdLst>
            <p14:sldId id="3690"/>
            <p14:sldId id="3742"/>
            <p14:sldId id="3743"/>
            <p14:sldId id="3822"/>
            <p14:sldId id="3745"/>
            <p14:sldId id="3901"/>
            <p14:sldId id="3902"/>
            <p14:sldId id="3747"/>
            <p14:sldId id="3871"/>
            <p14:sldId id="3865"/>
            <p14:sldId id="3860"/>
            <p14:sldId id="3800"/>
            <p14:sldId id="3861"/>
            <p14:sldId id="3802"/>
            <p14:sldId id="3862"/>
            <p14:sldId id="3801"/>
            <p14:sldId id="3863"/>
            <p14:sldId id="3803"/>
            <p14:sldId id="3864"/>
            <p14:sldId id="3804"/>
            <p14:sldId id="3754"/>
            <p14:sldId id="3755"/>
            <p14:sldId id="3756"/>
            <p14:sldId id="3903"/>
            <p14:sldId id="3872"/>
            <p14:sldId id="3905"/>
            <p14:sldId id="3807"/>
            <p14:sldId id="3808"/>
            <p14:sldId id="3809"/>
            <p14:sldId id="3906"/>
            <p14:sldId id="3810"/>
            <p14:sldId id="3811"/>
            <p14:sldId id="3812"/>
            <p14:sldId id="3764"/>
            <p14:sldId id="3874"/>
            <p14:sldId id="3875"/>
            <p14:sldId id="3767"/>
            <p14:sldId id="3768"/>
            <p14:sldId id="3769"/>
            <p14:sldId id="3866"/>
            <p14:sldId id="3771"/>
            <p14:sldId id="3772"/>
            <p14:sldId id="3773"/>
            <p14:sldId id="3774"/>
            <p14:sldId id="3775"/>
            <p14:sldId id="3776"/>
            <p14:sldId id="3806"/>
            <p14:sldId id="3781"/>
            <p14:sldId id="3778"/>
            <p14:sldId id="3818"/>
            <p14:sldId id="3821"/>
            <p14:sldId id="3817"/>
            <p14:sldId id="3820"/>
            <p14:sldId id="3819"/>
            <p14:sldId id="3779"/>
            <p14:sldId id="3876"/>
            <p14:sldId id="3891"/>
            <p14:sldId id="3784"/>
            <p14:sldId id="3786"/>
            <p14:sldId id="3785"/>
            <p14:sldId id="3787"/>
            <p14:sldId id="3788"/>
            <p14:sldId id="3789"/>
            <p14:sldId id="3790"/>
            <p14:sldId id="3791"/>
            <p14:sldId id="3792"/>
            <p14:sldId id="3793"/>
            <p14:sldId id="3867"/>
            <p14:sldId id="3869"/>
            <p14:sldId id="3886"/>
            <p14:sldId id="3892"/>
            <p14:sldId id="3893"/>
            <p14:sldId id="3894"/>
            <p14:sldId id="3895"/>
            <p14:sldId id="3896"/>
            <p14:sldId id="3897"/>
            <p14:sldId id="3898"/>
            <p14:sldId id="3899"/>
            <p14:sldId id="3900"/>
            <p14:sldId id="3907"/>
            <p14:sldId id="3851"/>
            <p14:sldId id="3853"/>
            <p14:sldId id="3879"/>
            <p14:sldId id="3880"/>
            <p14:sldId id="3881"/>
            <p14:sldId id="3882"/>
            <p14:sldId id="3883"/>
            <p14:sldId id="3884"/>
            <p14:sldId id="3885"/>
            <p14:sldId id="3904"/>
          </p14:sldIdLst>
        </p14:section>
      </p14:sectionLst>
    </p:ext>
    <p:ext uri="{EFAFB233-063F-42B5-8137-9DF3F51BA10A}">
      <p15:sldGuideLst xmlns:p15="http://schemas.microsoft.com/office/powerpoint/2012/main">
        <p15:guide id="3" orient="horz" pos="2160">
          <p15:clr>
            <a:srgbClr val="A4A3A4"/>
          </p15:clr>
        </p15:guide>
        <p15:guide id="4"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C00045-017D-3440-1266-78C4A904C439}" name="Kreuzeder, Herbert" initials="KH" userId="S::herbert.kreuzeder@tuwien.ac.at::654bd415-3074-446a-ae52-805d7aaceba6" providerId="AD"/>
  <p188:author id="{24B33C7B-B6AA-632D-7BF4-B7CA5BE9BEEF}" name="Springer" initials="S" userId="Spring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Wildmann" initials="W" lastIdx="21" clrIdx="6">
    <p:extLst>
      <p:ext uri="{19B8F6BF-5375-455C-9EA6-DF929625EA0E}">
        <p15:presenceInfo xmlns:p15="http://schemas.microsoft.com/office/powerpoint/2012/main" userId="Wildmann" providerId="None"/>
      </p:ext>
    </p:extLst>
  </p:cmAuthor>
  <p:cmAuthor id="1" name="Christina Drimmel" initials="CD" lastIdx="132" clrIdx="0">
    <p:extLst>
      <p:ext uri="{19B8F6BF-5375-455C-9EA6-DF929625EA0E}">
        <p15:presenceInfo xmlns:p15="http://schemas.microsoft.com/office/powerpoint/2012/main" userId="Christina Drimmel" providerId="None"/>
      </p:ext>
    </p:extLst>
  </p:cmAuthor>
  <p:cmAuthor id="8" name="Springer, Monika" initials="MS" lastIdx="55" clrIdx="7">
    <p:extLst>
      <p:ext uri="{19B8F6BF-5375-455C-9EA6-DF929625EA0E}">
        <p15:presenceInfo xmlns:p15="http://schemas.microsoft.com/office/powerpoint/2012/main" userId="S::monika.springer@tuwien.ac.at::3bb25361-9771-4afa-9d37-394da797f24e" providerId="AD"/>
      </p:ext>
    </p:extLst>
  </p:cmAuthor>
  <p:cmAuthor id="2" name="Springer" initials="S" lastIdx="57" clrIdx="1">
    <p:extLst>
      <p:ext uri="{19B8F6BF-5375-455C-9EA6-DF929625EA0E}">
        <p15:presenceInfo xmlns:p15="http://schemas.microsoft.com/office/powerpoint/2012/main" userId="Springer" providerId="None"/>
      </p:ext>
    </p:extLst>
  </p:cmAuthor>
  <p:cmAuthor id="3" name="Sebastian" initials="S" lastIdx="33" clrIdx="2">
    <p:extLst>
      <p:ext uri="{19B8F6BF-5375-455C-9EA6-DF929625EA0E}">
        <p15:presenceInfo xmlns:p15="http://schemas.microsoft.com/office/powerpoint/2012/main" userId="Sebastian" providerId="None"/>
      </p:ext>
    </p:extLst>
  </p:cmAuthor>
  <p:cmAuthor id="4" name="Pub2" initials="P" lastIdx="17" clrIdx="3">
    <p:extLst>
      <p:ext uri="{19B8F6BF-5375-455C-9EA6-DF929625EA0E}">
        <p15:presenceInfo xmlns:p15="http://schemas.microsoft.com/office/powerpoint/2012/main" userId="Pub2" providerId="None"/>
      </p:ext>
    </p:extLst>
  </p:cmAuthor>
  <p:cmAuthor id="5" name="Sonja Murczek" initials="SM" lastIdx="9" clrIdx="4">
    <p:extLst>
      <p:ext uri="{19B8F6BF-5375-455C-9EA6-DF929625EA0E}">
        <p15:presenceInfo xmlns:p15="http://schemas.microsoft.com/office/powerpoint/2012/main" userId="d1cd06b35f8a8395" providerId="Windows Live"/>
      </p:ext>
    </p:extLst>
  </p:cmAuthor>
  <p:cmAuthor id="6" name="Kreuzeder, Herbert" initials="KH" lastIdx="4" clrIdx="5">
    <p:extLst>
      <p:ext uri="{19B8F6BF-5375-455C-9EA6-DF929625EA0E}">
        <p15:presenceInfo xmlns:p15="http://schemas.microsoft.com/office/powerpoint/2012/main" userId="S::herbert.kreuzeder@tuwien.ac.at::654bd415-3074-446a-ae52-805d7aaceb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6190B3"/>
    <a:srgbClr val="8DAFC9"/>
    <a:srgbClr val="7DA4C1"/>
    <a:srgbClr val="4C7B9E"/>
    <a:srgbClr val="3E6582"/>
    <a:srgbClr val="BAC7D5"/>
    <a:srgbClr val="456F90"/>
    <a:srgbClr val="8CA6BF"/>
    <a:srgbClr val="A4B7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7692" autoAdjust="0"/>
  </p:normalViewPr>
  <p:slideViewPr>
    <p:cSldViewPr snapToGrid="0" showGuides="1">
      <p:cViewPr varScale="1">
        <p:scale>
          <a:sx n="94" d="100"/>
          <a:sy n="94" d="100"/>
        </p:scale>
        <p:origin x="208" y="536"/>
      </p:cViewPr>
      <p:guideLst>
        <p:guide orient="horz" pos="2160"/>
        <p:guide pos="3840"/>
      </p:guideLst>
    </p:cSldViewPr>
  </p:slideViewPr>
  <p:outlineViewPr>
    <p:cViewPr>
      <p:scale>
        <a:sx n="33" d="100"/>
        <a:sy n="33" d="100"/>
      </p:scale>
      <p:origin x="0" y="-6984"/>
    </p:cViewPr>
  </p:outlineViewPr>
  <p:notesTextViewPr>
    <p:cViewPr>
      <p:scale>
        <a:sx n="70" d="100"/>
        <a:sy n="70" d="100"/>
      </p:scale>
      <p:origin x="0" y="0"/>
    </p:cViewPr>
  </p:notesTextViewPr>
  <p:sorterViewPr>
    <p:cViewPr>
      <p:scale>
        <a:sx n="66" d="100"/>
        <a:sy n="66" d="100"/>
      </p:scale>
      <p:origin x="0" y="-10363"/>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1.fntdata"/><Relationship Id="rId99" Type="http://schemas.openxmlformats.org/officeDocument/2006/relationships/tags" Target="tags/tag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4.fntdata"/><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ommentAuthors" Target="commentAuthors.xml"/><Relationship Id="rId105"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 Id="rId98" Type="http://schemas.openxmlformats.org/officeDocument/2006/relationships/font" Target="fonts/font5.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Diagramm%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Stand 2022, Quelle Zentrum für strategische Lehrentwicklung</c:v>
                </c:pt>
              </c:strCache>
            </c:strRef>
          </c:tx>
          <c:spPr>
            <a:solidFill>
              <a:schemeClr val="accent1"/>
            </a:solidFill>
            <a:ln>
              <a:noFill/>
            </a:ln>
            <a:effectLst/>
          </c:spPr>
          <c:invertIfNegative val="0"/>
          <c:dLbls>
            <c:dLbl>
              <c:idx val="0"/>
              <c:tx>
                <c:rich>
                  <a:bodyPr/>
                  <a:lstStyle/>
                  <a:p>
                    <a:r>
                      <a:rPr lang="en-US"/>
                      <a:t>5.905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219-420C-97E5-A9E683D986B2}"/>
                </c:ext>
              </c:extLst>
            </c:dLbl>
            <c:dLbl>
              <c:idx val="1"/>
              <c:tx>
                <c:rich>
                  <a:bodyPr/>
                  <a:lstStyle/>
                  <a:p>
                    <a:r>
                      <a:rPr lang="en-US"/>
                      <a:t>5.349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219-420C-97E5-A9E683D986B2}"/>
                </c:ext>
              </c:extLst>
            </c:dLbl>
            <c:dLbl>
              <c:idx val="2"/>
              <c:tx>
                <c:rich>
                  <a:bodyPr/>
                  <a:lstStyle/>
                  <a:p>
                    <a:r>
                      <a:rPr lang="en-US"/>
                      <a:t>3.164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219-420C-97E5-A9E683D986B2}"/>
                </c:ext>
              </c:extLst>
            </c:dLbl>
            <c:dLbl>
              <c:idx val="3"/>
              <c:tx>
                <c:rich>
                  <a:bodyPr/>
                  <a:lstStyle/>
                  <a:p>
                    <a:r>
                      <a:rPr lang="en-US"/>
                      <a:t>2.566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219-420C-97E5-A9E683D986B2}"/>
                </c:ext>
              </c:extLst>
            </c:dLbl>
            <c:dLbl>
              <c:idx val="4"/>
              <c:tx>
                <c:rich>
                  <a:bodyPr/>
                  <a:lstStyle/>
                  <a:p>
                    <a:r>
                      <a:rPr lang="en-US"/>
                      <a:t>2.310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219-420C-97E5-A9E683D986B2}"/>
                </c:ext>
              </c:extLst>
            </c:dLbl>
            <c:dLbl>
              <c:idx val="5"/>
              <c:tx>
                <c:rich>
                  <a:bodyPr/>
                  <a:lstStyle/>
                  <a:p>
                    <a:r>
                      <a:rPr lang="en-US"/>
                      <a:t>1.688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219-420C-97E5-A9E683D986B2}"/>
                </c:ext>
              </c:extLst>
            </c:dLbl>
            <c:dLbl>
              <c:idx val="6"/>
              <c:tx>
                <c:rich>
                  <a:bodyPr/>
                  <a:lstStyle/>
                  <a:p>
                    <a:r>
                      <a:rPr lang="en-US"/>
                      <a:t>1.361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219-420C-97E5-A9E683D986B2}"/>
                </c:ext>
              </c:extLst>
            </c:dLbl>
            <c:dLbl>
              <c:idx val="7"/>
              <c:tx>
                <c:rich>
                  <a:bodyPr/>
                  <a:lstStyle/>
                  <a:p>
                    <a:r>
                      <a:rPr lang="en-US"/>
                      <a:t>1.234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219-420C-97E5-A9E683D986B2}"/>
                </c:ext>
              </c:extLst>
            </c:dLbl>
            <c:dLbl>
              <c:idx val="8"/>
              <c:tx>
                <c:rich>
                  <a:bodyPr/>
                  <a:lstStyle/>
                  <a:p>
                    <a:r>
                      <a:rPr lang="en-US"/>
                      <a:t>1.143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219-420C-97E5-A9E683D986B2}"/>
                </c:ext>
              </c:extLst>
            </c:dLbl>
            <c:dLbl>
              <c:idx val="9"/>
              <c:tx>
                <c:rich>
                  <a:bodyPr/>
                  <a:lstStyle/>
                  <a:p>
                    <a:r>
                      <a:rPr lang="en-US"/>
                      <a:t>526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219-420C-97E5-A9E683D986B2}"/>
                </c:ext>
              </c:extLst>
            </c:dLbl>
            <c:dLbl>
              <c:idx val="10"/>
              <c:tx>
                <c:rich>
                  <a:bodyPr/>
                  <a:lstStyle/>
                  <a:p>
                    <a:r>
                      <a:rPr lang="en-US"/>
                      <a:t>326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219-420C-97E5-A9E683D986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Informatik und Wirtschaftsinformatik</c:v>
                </c:pt>
                <c:pt idx="1">
                  <c:v>Architektur</c:v>
                </c:pt>
                <c:pt idx="2">
                  <c:v>Maschinenbau</c:v>
                </c:pt>
                <c:pt idx="3">
                  <c:v>Bauingenieurwesen und Umweltingenieurwesen</c:v>
                </c:pt>
                <c:pt idx="4">
                  <c:v>Elektrotechnik</c:v>
                </c:pt>
                <c:pt idx="5">
                  <c:v>Technische Physik</c:v>
                </c:pt>
                <c:pt idx="6">
                  <c:v>Technische Chemie</c:v>
                </c:pt>
                <c:pt idx="7">
                  <c:v>Technische Mathematik</c:v>
                </c:pt>
                <c:pt idx="8">
                  <c:v>Raumplanung und Raumordnung</c:v>
                </c:pt>
                <c:pt idx="9">
                  <c:v>Verfahrenstechnik</c:v>
                </c:pt>
                <c:pt idx="10">
                  <c:v>Geodäsie und Geoinformation</c:v>
                </c:pt>
              </c:strCache>
            </c:strRef>
          </c:cat>
          <c:val>
            <c:numRef>
              <c:f>Tabelle1!$B$2:$B$12</c:f>
              <c:numCache>
                <c:formatCode>#,##0</c:formatCode>
                <c:ptCount val="11"/>
                <c:pt idx="0">
                  <c:v>5570</c:v>
                </c:pt>
                <c:pt idx="1">
                  <c:v>5473</c:v>
                </c:pt>
                <c:pt idx="2">
                  <c:v>3426</c:v>
                </c:pt>
                <c:pt idx="3">
                  <c:v>2483</c:v>
                </c:pt>
                <c:pt idx="4">
                  <c:v>2416</c:v>
                </c:pt>
                <c:pt idx="5">
                  <c:v>1591</c:v>
                </c:pt>
                <c:pt idx="6">
                  <c:v>1464</c:v>
                </c:pt>
                <c:pt idx="7">
                  <c:v>1335</c:v>
                </c:pt>
                <c:pt idx="8">
                  <c:v>1182</c:v>
                </c:pt>
                <c:pt idx="9">
                  <c:v>571</c:v>
                </c:pt>
                <c:pt idx="10">
                  <c:v>316</c:v>
                </c:pt>
              </c:numCache>
            </c:numRef>
          </c:val>
          <c:extLst>
            <c:ext xmlns:c16="http://schemas.microsoft.com/office/drawing/2014/chart" uri="{C3380CC4-5D6E-409C-BE32-E72D297353CC}">
              <c16:uniqueId val="{00000000-57E7-408F-BD66-EE0631C4AC22}"/>
            </c:ext>
          </c:extLst>
        </c:ser>
        <c:dLbls>
          <c:dLblPos val="outEnd"/>
          <c:showLegendKey val="0"/>
          <c:showVal val="1"/>
          <c:showCatName val="0"/>
          <c:showSerName val="0"/>
          <c:showPercent val="0"/>
          <c:showBubbleSize val="0"/>
        </c:dLbls>
        <c:gapWidth val="219"/>
        <c:axId val="1349552431"/>
        <c:axId val="1349550351"/>
      </c:barChart>
      <c:catAx>
        <c:axId val="1349552431"/>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de-DE"/>
          </a:p>
        </c:txPr>
        <c:crossAx val="1349550351"/>
        <c:crosses val="autoZero"/>
        <c:auto val="1"/>
        <c:lblAlgn val="ctr"/>
        <c:lblOffset val="100"/>
        <c:noMultiLvlLbl val="0"/>
      </c:catAx>
      <c:valAx>
        <c:axId val="134955035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49552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'[Diagramm in Microsoft PowerPoint]Tabelle1'!$B$1</c:f>
              <c:strCache>
                <c:ptCount val="1"/>
                <c:pt idx="0">
                  <c:v>Abschlüsse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'[Diagramm in Microsoft PowerPoint]Tabelle1'!$A$2:$A$4</c:f>
              <c:strCache>
                <c:ptCount val="3"/>
                <c:pt idx="0">
                  <c:v>PhD</c:v>
                </c:pt>
                <c:pt idx="1">
                  <c:v>Master</c:v>
                </c:pt>
                <c:pt idx="2">
                  <c:v>Bachelor</c:v>
                </c:pt>
              </c:strCache>
            </c:strRef>
          </c:cat>
          <c:val>
            <c:numRef>
              <c:f>'[Diagramm in Microsoft PowerPoint]Tabelle1'!$B$2:$B$4</c:f>
              <c:numCache>
                <c:formatCode>#,##0</c:formatCode>
                <c:ptCount val="3"/>
                <c:pt idx="0">
                  <c:v>249</c:v>
                </c:pt>
                <c:pt idx="1">
                  <c:v>1066</c:v>
                </c:pt>
                <c:pt idx="2">
                  <c:v>1522</c:v>
                </c:pt>
              </c:numCache>
            </c:numRef>
          </c:val>
          <c:extLst>
            <c:ext xmlns:c16="http://schemas.microsoft.com/office/drawing/2014/chart" uri="{C3380CC4-5D6E-409C-BE32-E72D297353CC}">
              <c16:uniqueId val="{00000000-65DE-5F4E-A679-C91304BDDB42}"/>
            </c:ext>
          </c:extLst>
        </c:ser>
        <c:ser>
          <c:idx val="1"/>
          <c:order val="1"/>
          <c:tx>
            <c:strRef>
              <c:f>'[Diagramm in Microsoft PowerPoint]Tabelle1'!$C$1</c:f>
              <c:strCache>
                <c:ptCount val="1"/>
                <c:pt idx="0">
                  <c:v>Anfänger_innen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'[Diagramm in Microsoft PowerPoint]Tabelle1'!$A$2:$A$4</c:f>
              <c:strCache>
                <c:ptCount val="3"/>
                <c:pt idx="0">
                  <c:v>PhD</c:v>
                </c:pt>
                <c:pt idx="1">
                  <c:v>Master</c:v>
                </c:pt>
                <c:pt idx="2">
                  <c:v>Bachelor</c:v>
                </c:pt>
              </c:strCache>
            </c:strRef>
          </c:cat>
          <c:val>
            <c:numRef>
              <c:f>'[Diagramm in Microsoft PowerPoint]Tabelle1'!$C$2:$C$4</c:f>
              <c:numCache>
                <c:formatCode>#,##0</c:formatCode>
                <c:ptCount val="3"/>
                <c:pt idx="0" formatCode="General">
                  <c:v>491</c:v>
                </c:pt>
                <c:pt idx="1">
                  <c:v>2485</c:v>
                </c:pt>
                <c:pt idx="2">
                  <c:v>3420</c:v>
                </c:pt>
              </c:numCache>
            </c:numRef>
          </c:val>
          <c:extLst>
            <c:ext xmlns:c16="http://schemas.microsoft.com/office/drawing/2014/chart" uri="{C3380CC4-5D6E-409C-BE32-E72D297353CC}">
              <c16:uniqueId val="{00000001-65DE-5F4E-A679-C91304BDDB42}"/>
            </c:ext>
          </c:extLst>
        </c:ser>
        <c:dLbls>
          <c:showLegendKey val="0"/>
          <c:showVal val="0"/>
          <c:showCatName val="0"/>
          <c:showSerName val="0"/>
          <c:showPercent val="0"/>
          <c:showBubbleSize val="0"/>
        </c:dLbls>
        <c:gapWidth val="182"/>
        <c:axId val="378087952"/>
        <c:axId val="378090224"/>
      </c:barChart>
      <c:catAx>
        <c:axId val="378087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78090224"/>
        <c:crosses val="autoZero"/>
        <c:auto val="1"/>
        <c:lblAlgn val="ctr"/>
        <c:lblOffset val="100"/>
        <c:noMultiLvlLbl val="0"/>
      </c:catAx>
      <c:valAx>
        <c:axId val="378090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7808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Stand 2020, Quelle Wissensbilanz 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Tabelle1!$B$2:$B$18</c:f>
              <c:numCache>
                <c:formatCode>General</c:formatCode>
                <c:ptCount val="17"/>
                <c:pt idx="0">
                  <c:v>41.8</c:v>
                </c:pt>
                <c:pt idx="1">
                  <c:v>47.5</c:v>
                </c:pt>
                <c:pt idx="2">
                  <c:v>56.6</c:v>
                </c:pt>
                <c:pt idx="3">
                  <c:v>58.6</c:v>
                </c:pt>
                <c:pt idx="4">
                  <c:v>66.2</c:v>
                </c:pt>
                <c:pt idx="5">
                  <c:v>68.8</c:v>
                </c:pt>
                <c:pt idx="6">
                  <c:v>71.7</c:v>
                </c:pt>
                <c:pt idx="7">
                  <c:v>81.8</c:v>
                </c:pt>
                <c:pt idx="8">
                  <c:v>80.8</c:v>
                </c:pt>
                <c:pt idx="9">
                  <c:v>84.2</c:v>
                </c:pt>
                <c:pt idx="10">
                  <c:v>88.8</c:v>
                </c:pt>
                <c:pt idx="11">
                  <c:v>83.6</c:v>
                </c:pt>
                <c:pt idx="12">
                  <c:v>87.3</c:v>
                </c:pt>
                <c:pt idx="13">
                  <c:v>89.4</c:v>
                </c:pt>
                <c:pt idx="14">
                  <c:v>91.1</c:v>
                </c:pt>
                <c:pt idx="15">
                  <c:v>95.5</c:v>
                </c:pt>
                <c:pt idx="16">
                  <c:v>105.4</c:v>
                </c:pt>
              </c:numCache>
            </c:numRef>
          </c:val>
          <c:extLst>
            <c:ext xmlns:c16="http://schemas.microsoft.com/office/drawing/2014/chart" uri="{C3380CC4-5D6E-409C-BE32-E72D297353CC}">
              <c16:uniqueId val="{00000000-37E1-4589-ACCA-7B177724FC7D}"/>
            </c:ext>
          </c:extLst>
        </c:ser>
        <c:dLbls>
          <c:dLblPos val="outEnd"/>
          <c:showLegendKey val="0"/>
          <c:showVal val="1"/>
          <c:showCatName val="0"/>
          <c:showSerName val="0"/>
          <c:showPercent val="0"/>
          <c:showBubbleSize val="0"/>
        </c:dLbls>
        <c:gapWidth val="219"/>
        <c:axId val="1822021263"/>
        <c:axId val="1822039151"/>
      </c:barChart>
      <c:catAx>
        <c:axId val="1822021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822039151"/>
        <c:crosses val="autoZero"/>
        <c:auto val="1"/>
        <c:lblAlgn val="ctr"/>
        <c:lblOffset val="100"/>
        <c:noMultiLvlLbl val="0"/>
      </c:catAx>
      <c:valAx>
        <c:axId val="1822039151"/>
        <c:scaling>
          <c:orientation val="minMax"/>
          <c:min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AT" dirty="0"/>
                  <a:t>Mio./M.</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822021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heme" Target="../theme/theme3.xml"/><Relationship Id="rId5" Type="http://schemas.openxmlformats.org/officeDocument/2006/relationships/tags" Target="../tags/tag176.xml"/><Relationship Id="rId4" Type="http://schemas.openxmlformats.org/officeDocument/2006/relationships/tags" Target="../tags/tag17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B6B62FD-DEA5-4016-A686-92BD436E4AF0}"/>
              </a:ext>
            </a:extLst>
          </p:cNvPr>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de-AT" dirty="0">
              <a:latin typeface="Arial" panose="020B0604020202020204" pitchFamily="34" charset="0"/>
            </a:endParaRPr>
          </a:p>
        </p:txBody>
      </p:sp>
      <p:sp>
        <p:nvSpPr>
          <p:cNvPr id="3" name="Datumsplatzhalter 2">
            <a:extLst>
              <a:ext uri="{FF2B5EF4-FFF2-40B4-BE49-F238E27FC236}">
                <a16:creationId xmlns:a16="http://schemas.microsoft.com/office/drawing/2014/main" id="{79D031BE-D109-46DC-97CA-86C8CC80DEF3}"/>
              </a:ext>
            </a:extLst>
          </p:cNvPr>
          <p:cNvSpPr>
            <a:spLocks noGrp="1"/>
          </p:cNvSpPr>
          <p:nvPr>
            <p:ph type="dt" sz="quarter"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AAD92F50-EEFB-414C-A5B9-E53AB6640962}" type="datetimeFigureOut">
              <a:rPr lang="de-AT" smtClean="0">
                <a:latin typeface="Arial" panose="020B0604020202020204" pitchFamily="34" charset="0"/>
              </a:rPr>
              <a:t>25.10.23</a:t>
            </a:fld>
            <a:endParaRPr lang="de-AT" dirty="0">
              <a:latin typeface="Arial" panose="020B0604020202020204" pitchFamily="34" charset="0"/>
            </a:endParaRPr>
          </a:p>
        </p:txBody>
      </p:sp>
      <p:sp>
        <p:nvSpPr>
          <p:cNvPr id="4" name="Fußzeilenplatzhalter 3">
            <a:extLst>
              <a:ext uri="{FF2B5EF4-FFF2-40B4-BE49-F238E27FC236}">
                <a16:creationId xmlns:a16="http://schemas.microsoft.com/office/drawing/2014/main" id="{E3E70E89-9D63-4AE7-AA10-359BADF98E1C}"/>
              </a:ext>
            </a:extLst>
          </p:cNvPr>
          <p:cNvSpPr>
            <a:spLocks noGrp="1"/>
          </p:cNvSpPr>
          <p:nvPr>
            <p:ph type="ftr" sz="quarter" idx="2"/>
            <p:custDataLst>
              <p:tags r:id="rId4"/>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latin typeface="Arial" panose="020B0604020202020204" pitchFamily="34" charset="0"/>
            </a:endParaRPr>
          </a:p>
        </p:txBody>
      </p:sp>
      <p:sp>
        <p:nvSpPr>
          <p:cNvPr id="5" name="Foliennummernplatzhalter 4">
            <a:extLst>
              <a:ext uri="{FF2B5EF4-FFF2-40B4-BE49-F238E27FC236}">
                <a16:creationId xmlns:a16="http://schemas.microsoft.com/office/drawing/2014/main" id="{BD848377-D64A-4E24-83A8-537299BF9731}"/>
              </a:ext>
            </a:extLst>
          </p:cNvPr>
          <p:cNvSpPr>
            <a:spLocks noGrp="1"/>
          </p:cNvSpPr>
          <p:nvPr>
            <p:ph type="sldNum" sz="quarter" idx="3"/>
            <p:custDataLst>
              <p:tags r:id="rId5"/>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F9B8C977-CDE1-48A9-8E7D-2B9A79EDCF35}" type="slidenum">
              <a:rPr lang="de-AT" smtClean="0">
                <a:latin typeface="Arial" panose="020B0604020202020204" pitchFamily="34" charset="0"/>
              </a:rPr>
              <a:t>‹Nr.›</a:t>
            </a:fld>
            <a:endParaRPr lang="de-AT" dirty="0">
              <a:latin typeface="Arial" panose="020B0604020202020204" pitchFamily="34" charset="0"/>
            </a:endParaRPr>
          </a:p>
        </p:txBody>
      </p:sp>
    </p:spTree>
    <p:extLst>
      <p:ext uri="{BB962C8B-B14F-4D97-AF65-F5344CB8AC3E}">
        <p14:creationId xmlns:p14="http://schemas.microsoft.com/office/powerpoint/2010/main" val="2054379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168.xml"/><Relationship Id="rId7" Type="http://schemas.openxmlformats.org/officeDocument/2006/relationships/tags" Target="../tags/tag172.xml"/><Relationship Id="rId2" Type="http://schemas.openxmlformats.org/officeDocument/2006/relationships/tags" Target="../tags/tag167.xml"/><Relationship Id="rId1" Type="http://schemas.openxmlformats.org/officeDocument/2006/relationships/theme" Target="../theme/theme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lang="de-AT" dirty="0">
                <a:latin typeface="Arial" panose="020B0604020202020204" pitchFamily="34" charset="0"/>
              </a:defRPr>
            </a:lvl1pPr>
          </a:lstStyle>
          <a:p>
            <a:endParaRPr lang="de-AT" dirty="0"/>
          </a:p>
        </p:txBody>
      </p:sp>
      <p:sp>
        <p:nvSpPr>
          <p:cNvPr id="3" name="Datumsplatzhalter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116C0E1-FA71-4E92-9BA0-377972D4F09A}" type="datetimeFigureOut">
              <a:rPr lang="de-AT" smtClean="0"/>
              <a:pPr/>
              <a:t>25.10.23</a:t>
            </a:fld>
            <a:endParaRPr lang="de-AT" dirty="0"/>
          </a:p>
        </p:txBody>
      </p:sp>
      <p:sp>
        <p:nvSpPr>
          <p:cNvPr id="4" name="Folienbildplatzhalter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lang="de-AT" dirty="0">
                <a:latin typeface="Arial" panose="020B0604020202020204" pitchFamily="34" charset="0"/>
              </a:defRPr>
            </a:lvl1pPr>
          </a:lstStyle>
          <a:p>
            <a:endParaRPr lang="de-AT" dirty="0"/>
          </a:p>
        </p:txBody>
      </p:sp>
      <p:sp>
        <p:nvSpPr>
          <p:cNvPr id="7" name="Foliennummernplatzhalter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D8BEB3B-C5EA-45F3-97F0-E17E2A187F46}" type="slidenum">
              <a:rPr lang="de-AT" smtClean="0"/>
              <a:pPr/>
              <a:t>‹Nr.›</a:t>
            </a:fld>
            <a:endParaRPr lang="de-AT" dirty="0"/>
          </a:p>
        </p:txBody>
      </p:sp>
    </p:spTree>
    <p:extLst>
      <p:ext uri="{BB962C8B-B14F-4D97-AF65-F5344CB8AC3E}">
        <p14:creationId xmlns:p14="http://schemas.microsoft.com/office/powerpoint/2010/main" val="49051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de-AT" dirty="0"/>
          </a:p>
        </p:txBody>
      </p:sp>
      <p:sp>
        <p:nvSpPr>
          <p:cNvPr id="4" name="Foliennummernplatzhalter 3"/>
          <p:cNvSpPr>
            <a:spLocks noGrp="1"/>
          </p:cNvSpPr>
          <p:nvPr>
            <p:ph type="sldNum" sz="quarter" idx="5"/>
            <p:custDataLst>
              <p:tags r:id="rId3"/>
            </p:custDataLst>
          </p:nvPr>
        </p:nvSpPr>
        <p:spPr/>
        <p:txBody>
          <a:bodyPr/>
          <a:lstStyle/>
          <a:p>
            <a:fld id="{DD8BEB3B-C5EA-45F3-97F0-E17E2A187F46}" type="slidenum">
              <a:rPr lang="de-AT" smtClean="0"/>
              <a:t>1</a:t>
            </a:fld>
            <a:endParaRPr lang="de-AT" dirty="0"/>
          </a:p>
        </p:txBody>
      </p:sp>
    </p:spTree>
    <p:extLst>
      <p:ext uri="{BB962C8B-B14F-4D97-AF65-F5344CB8AC3E}">
        <p14:creationId xmlns:p14="http://schemas.microsoft.com/office/powerpoint/2010/main" val="190641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90</a:t>
            </a:fld>
            <a:endParaRPr lang="de-AT" dirty="0"/>
          </a:p>
        </p:txBody>
      </p:sp>
    </p:spTree>
    <p:extLst>
      <p:ext uri="{BB962C8B-B14F-4D97-AF65-F5344CB8AC3E}">
        <p14:creationId xmlns:p14="http://schemas.microsoft.com/office/powerpoint/2010/main" val="390524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16</a:t>
            </a:fld>
            <a:endParaRPr lang="de-AT" dirty="0"/>
          </a:p>
        </p:txBody>
      </p:sp>
    </p:spTree>
    <p:extLst>
      <p:ext uri="{BB962C8B-B14F-4D97-AF65-F5344CB8AC3E}">
        <p14:creationId xmlns:p14="http://schemas.microsoft.com/office/powerpoint/2010/main" val="368598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23</a:t>
            </a:fld>
            <a:endParaRPr lang="de-AT" dirty="0"/>
          </a:p>
        </p:txBody>
      </p:sp>
    </p:spTree>
    <p:extLst>
      <p:ext uri="{BB962C8B-B14F-4D97-AF65-F5344CB8AC3E}">
        <p14:creationId xmlns:p14="http://schemas.microsoft.com/office/powerpoint/2010/main" val="329943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24</a:t>
            </a:fld>
            <a:endParaRPr lang="de-AT" dirty="0"/>
          </a:p>
        </p:txBody>
      </p:sp>
    </p:spTree>
    <p:extLst>
      <p:ext uri="{BB962C8B-B14F-4D97-AF65-F5344CB8AC3E}">
        <p14:creationId xmlns:p14="http://schemas.microsoft.com/office/powerpoint/2010/main" val="555231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25</a:t>
            </a:fld>
            <a:endParaRPr lang="de-AT" dirty="0"/>
          </a:p>
        </p:txBody>
      </p:sp>
    </p:spTree>
    <p:extLst>
      <p:ext uri="{BB962C8B-B14F-4D97-AF65-F5344CB8AC3E}">
        <p14:creationId xmlns:p14="http://schemas.microsoft.com/office/powerpoint/2010/main" val="3128280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DD8BEB3B-C5EA-45F3-97F0-E17E2A187F46}" type="slidenum">
              <a:rPr lang="de-AT" smtClean="0"/>
              <a:pPr/>
              <a:t>27</a:t>
            </a:fld>
            <a:endParaRPr lang="de-AT" dirty="0"/>
          </a:p>
        </p:txBody>
      </p:sp>
    </p:spTree>
    <p:extLst>
      <p:ext uri="{BB962C8B-B14F-4D97-AF65-F5344CB8AC3E}">
        <p14:creationId xmlns:p14="http://schemas.microsoft.com/office/powerpoint/2010/main" val="154539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47</a:t>
            </a:fld>
            <a:endParaRPr lang="de-AT" dirty="0"/>
          </a:p>
        </p:txBody>
      </p:sp>
    </p:spTree>
    <p:extLst>
      <p:ext uri="{BB962C8B-B14F-4D97-AF65-F5344CB8AC3E}">
        <p14:creationId xmlns:p14="http://schemas.microsoft.com/office/powerpoint/2010/main" val="83453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Universitätsrat besteht aus 7 Mitgliedern aus Wirtschaft und Wissenschaft. Er fungiert als Aufsichtsrat.</a:t>
            </a:r>
            <a:endParaRPr lang="de-AT"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56</a:t>
            </a:fld>
            <a:endParaRPr lang="de-AT" dirty="0"/>
          </a:p>
        </p:txBody>
      </p:sp>
    </p:spTree>
    <p:extLst>
      <p:ext uri="{BB962C8B-B14F-4D97-AF65-F5344CB8AC3E}">
        <p14:creationId xmlns:p14="http://schemas.microsoft.com/office/powerpoint/2010/main" val="371996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D8BEB3B-C5EA-45F3-97F0-E17E2A187F46}" type="slidenum">
              <a:rPr lang="de-AT" smtClean="0"/>
              <a:pPr/>
              <a:t>81</a:t>
            </a:fld>
            <a:endParaRPr lang="de-AT" dirty="0"/>
          </a:p>
        </p:txBody>
      </p:sp>
    </p:spTree>
    <p:extLst>
      <p:ext uri="{BB962C8B-B14F-4D97-AF65-F5344CB8AC3E}">
        <p14:creationId xmlns:p14="http://schemas.microsoft.com/office/powerpoint/2010/main" val="583066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sv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image" Target="../media/image2.svg"/><Relationship Id="rId5" Type="http://schemas.openxmlformats.org/officeDocument/2006/relationships/tags" Target="../tags/tag59.xml"/><Relationship Id="rId10" Type="http://schemas.openxmlformats.org/officeDocument/2006/relationships/image" Target="../media/image1.png"/><Relationship Id="rId4" Type="http://schemas.openxmlformats.org/officeDocument/2006/relationships/tags" Target="../tags/tag58.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tags" Target="../tags/tag65.xml"/><Relationship Id="rId7" Type="http://schemas.openxmlformats.org/officeDocument/2006/relationships/image" Target="../media/image1.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tags" Target="../tags/tag70.xml"/><Relationship Id="rId7" Type="http://schemas.openxmlformats.org/officeDocument/2006/relationships/image" Target="../media/image1.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1.xml"/><Relationship Id="rId5" Type="http://schemas.openxmlformats.org/officeDocument/2006/relationships/tags" Target="../tags/tag72.xml"/><Relationship Id="rId4" Type="http://schemas.openxmlformats.org/officeDocument/2006/relationships/tags" Target="../tags/tag7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2.sv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76.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tags" Target="../tags/tag79.xml"/><Relationship Id="rId7" Type="http://schemas.openxmlformats.org/officeDocument/2006/relationships/image" Target="../media/image1.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1.xml"/><Relationship Id="rId5" Type="http://schemas.openxmlformats.org/officeDocument/2006/relationships/tags" Target="../tags/tag81.xml"/><Relationship Id="rId4" Type="http://schemas.openxmlformats.org/officeDocument/2006/relationships/tags" Target="../tags/tag80.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Master" Target="../slideMasters/slideMaster1.xml"/><Relationship Id="rId4" Type="http://schemas.openxmlformats.org/officeDocument/2006/relationships/tags" Target="../tags/tag8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1.xml"/><Relationship Id="rId4" Type="http://schemas.openxmlformats.org/officeDocument/2006/relationships/tags" Target="../tags/tag9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96.xml"/><Relationship Id="rId7"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3.xml"/><Relationship Id="rId7"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5.svg"/><Relationship Id="rId4" Type="http://schemas.openxmlformats.org/officeDocument/2006/relationships/tags" Target="../tags/tag14.xml"/><Relationship Id="rId9"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7.sv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6.png"/><Relationship Id="rId5" Type="http://schemas.openxmlformats.org/officeDocument/2006/relationships/slideMaster" Target="../slideMasters/slideMaster1.xml"/><Relationship Id="rId4" Type="http://schemas.openxmlformats.org/officeDocument/2006/relationships/tags" Target="../tags/tag106.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7.sv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6.png"/><Relationship Id="rId5" Type="http://schemas.openxmlformats.org/officeDocument/2006/relationships/slideMaster" Target="../slideMasters/slideMaster1.xml"/><Relationship Id="rId4" Type="http://schemas.openxmlformats.org/officeDocument/2006/relationships/tags" Target="../tags/tag110.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13.xml"/><Relationship Id="rId7" Type="http://schemas.openxmlformats.org/officeDocument/2006/relationships/slideMaster" Target="../slideMasters/slideMaster1.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image" Target="../media/image7.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19.xml"/><Relationship Id="rId7" Type="http://schemas.openxmlformats.org/officeDocument/2006/relationships/slideMaster" Target="../slideMasters/slideMaster1.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9"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10" Type="http://schemas.openxmlformats.org/officeDocument/2006/relationships/image" Target="../media/image7.svg"/><Relationship Id="rId4" Type="http://schemas.openxmlformats.org/officeDocument/2006/relationships/tags" Target="../tags/tag126.xml"/><Relationship Id="rId9"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5" Type="http://schemas.openxmlformats.org/officeDocument/2006/relationships/tags" Target="../tags/tag134.xml"/><Relationship Id="rId10" Type="http://schemas.openxmlformats.org/officeDocument/2006/relationships/image" Target="../media/image7.svg"/><Relationship Id="rId4" Type="http://schemas.openxmlformats.org/officeDocument/2006/relationships/tags" Target="../tags/tag133.xml"/><Relationship Id="rId9"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image" Target="../media/image7.svg"/><Relationship Id="rId5" Type="http://schemas.openxmlformats.org/officeDocument/2006/relationships/tags" Target="../tags/tag141.xml"/><Relationship Id="rId10" Type="http://schemas.openxmlformats.org/officeDocument/2006/relationships/image" Target="../media/image6.png"/><Relationship Id="rId4" Type="http://schemas.openxmlformats.org/officeDocument/2006/relationships/tags" Target="../tags/tag140.xml"/><Relationship Id="rId9"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147.xml"/><Relationship Id="rId7" Type="http://schemas.openxmlformats.org/officeDocument/2006/relationships/image" Target="../media/image6.pn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Master" Target="../slideMasters/slideMaster1.xml"/><Relationship Id="rId5" Type="http://schemas.openxmlformats.org/officeDocument/2006/relationships/tags" Target="../tags/tag149.xml"/><Relationship Id="rId4" Type="http://schemas.openxmlformats.org/officeDocument/2006/relationships/tags" Target="../tags/tag148.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152.xml"/><Relationship Id="rId7" Type="http://schemas.openxmlformats.org/officeDocument/2006/relationships/image" Target="../media/image6.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slideMaster" Target="../slideMasters/slideMaster1.xml"/><Relationship Id="rId5" Type="http://schemas.openxmlformats.org/officeDocument/2006/relationships/tags" Target="../tags/tag154.xml"/><Relationship Id="rId4" Type="http://schemas.openxmlformats.org/officeDocument/2006/relationships/tags" Target="../tags/tag15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sv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image" Target="../media/image7.sv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6.png"/><Relationship Id="rId5" Type="http://schemas.openxmlformats.org/officeDocument/2006/relationships/slideMaster" Target="../slideMasters/slideMaster1.xml"/><Relationship Id="rId4" Type="http://schemas.openxmlformats.org/officeDocument/2006/relationships/tags" Target="../tags/tag158.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161.xml"/><Relationship Id="rId7" Type="http://schemas.openxmlformats.org/officeDocument/2006/relationships/image" Target="../media/image6.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Master" Target="../slideMasters/slideMaster1.xml"/><Relationship Id="rId5" Type="http://schemas.openxmlformats.org/officeDocument/2006/relationships/tags" Target="../tags/tag163.xml"/><Relationship Id="rId4" Type="http://schemas.openxmlformats.org/officeDocument/2006/relationships/tags" Target="../tags/tag16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2.sv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7.xml"/><Relationship Id="rId7"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image" Target="../media/image2.svg"/><Relationship Id="rId4" Type="http://schemas.openxmlformats.org/officeDocument/2006/relationships/tags" Target="../tags/tag43.xml"/><Relationship Id="rId9"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2.svg"/><Relationship Id="rId5" Type="http://schemas.openxmlformats.org/officeDocument/2006/relationships/tags" Target="../tags/tag51.xml"/><Relationship Id="rId10" Type="http://schemas.openxmlformats.org/officeDocument/2006/relationships/image" Target="../media/image1.png"/><Relationship Id="rId4" Type="http://schemas.openxmlformats.org/officeDocument/2006/relationships/tags" Target="../tags/tag50.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1" name="Grafik 40" descr="Logo der Technischen Universität Wien">
            <a:extLst>
              <a:ext uri="{FF2B5EF4-FFF2-40B4-BE49-F238E27FC236}">
                <a16:creationId xmlns:a16="http://schemas.microsoft.com/office/drawing/2014/main" id="{4F515961-5FE0-48A5-A350-239B3180909B}"/>
              </a:ext>
            </a:extLst>
          </p:cNvPr>
          <p:cNvPicPr/>
          <p:nvPr userDrawn="1">
            <p:custDataLst>
              <p:tags r:id="rId1"/>
            </p:custDataLst>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8287" y="466725"/>
            <a:ext cx="1939882" cy="734886"/>
          </a:xfrm>
          <a:prstGeom prst="rect">
            <a:avLst/>
          </a:prstGeom>
        </p:spPr>
      </p:pic>
      <p:sp>
        <p:nvSpPr>
          <p:cNvPr id="2" name="Titel 1">
            <a:extLst>
              <a:ext uri="{FF2B5EF4-FFF2-40B4-BE49-F238E27FC236}">
                <a16:creationId xmlns:a16="http://schemas.microsoft.com/office/drawing/2014/main" id="{7226F95A-C572-4753-9A21-DBF6531D5F3A}"/>
              </a:ext>
            </a:extLst>
          </p:cNvPr>
          <p:cNvSpPr>
            <a:spLocks noGrp="1"/>
          </p:cNvSpPr>
          <p:nvPr>
            <p:ph type="ctrTitle" hasCustomPrompt="1"/>
            <p:custDataLst>
              <p:tags r:id="rId2"/>
            </p:custDataLst>
          </p:nvPr>
        </p:nvSpPr>
        <p:spPr>
          <a:xfrm>
            <a:off x="1308100" y="2276475"/>
            <a:ext cx="9577388" cy="1524000"/>
          </a:xfrm>
        </p:spPr>
        <p:txBody>
          <a:bodyPr lIns="0" tIns="0" rIns="0" bIns="0" anchor="b">
            <a:noAutofit/>
          </a:bodyPr>
          <a:lstStyle>
            <a:lvl1pPr algn="l">
              <a:defRPr sz="5400">
                <a:solidFill>
                  <a:schemeClr val="accent1"/>
                </a:solidFill>
              </a:defRPr>
            </a:lvl1pPr>
          </a:lstStyle>
          <a:p>
            <a:r>
              <a:rPr lang="de-AT" dirty="0"/>
              <a:t>Titel</a:t>
            </a:r>
          </a:p>
        </p:txBody>
      </p:sp>
      <p:sp>
        <p:nvSpPr>
          <p:cNvPr id="3" name="Untertitel 2">
            <a:extLst>
              <a:ext uri="{FF2B5EF4-FFF2-40B4-BE49-F238E27FC236}">
                <a16:creationId xmlns:a16="http://schemas.microsoft.com/office/drawing/2014/main" id="{53DE19F1-4351-4A07-8662-A968E8A450FD}"/>
              </a:ext>
            </a:extLst>
          </p:cNvPr>
          <p:cNvSpPr>
            <a:spLocks noGrp="1"/>
          </p:cNvSpPr>
          <p:nvPr>
            <p:ph type="subTitle" idx="1" hasCustomPrompt="1"/>
            <p:custDataLst>
              <p:tags r:id="rId3"/>
            </p:custDataLst>
          </p:nvPr>
        </p:nvSpPr>
        <p:spPr>
          <a:xfrm>
            <a:off x="1308100" y="3971926"/>
            <a:ext cx="9577388" cy="1104900"/>
          </a:xfrm>
        </p:spPr>
        <p:txBody>
          <a:bodyPr lIns="0" tIns="0" rIns="0" bIns="0">
            <a:noAutofit/>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de-AT" dirty="0"/>
              <a:t>Untertitel (Datum, Ort, Name, ...)</a:t>
            </a:r>
          </a:p>
        </p:txBody>
      </p:sp>
      <p:sp>
        <p:nvSpPr>
          <p:cNvPr id="40" name="Textplatzhalter 4">
            <a:extLst>
              <a:ext uri="{FF2B5EF4-FFF2-40B4-BE49-F238E27FC236}">
                <a16:creationId xmlns:a16="http://schemas.microsoft.com/office/drawing/2014/main" id="{7A5D3C4D-4D39-4C8C-BFBF-C78298318782}"/>
              </a:ext>
            </a:extLst>
          </p:cNvPr>
          <p:cNvSpPr>
            <a:spLocks noGrp="1"/>
          </p:cNvSpPr>
          <p:nvPr>
            <p:ph type="body" sz="quarter" idx="10" hasCustomPrompt="1"/>
            <p:custDataLst>
              <p:tags r:id="rId4"/>
            </p:custDataLst>
          </p:nvPr>
        </p:nvSpPr>
        <p:spPr bwMode="gray">
          <a:xfrm>
            <a:off x="7589520" y="6412992"/>
            <a:ext cx="4123055" cy="233552"/>
          </a:xfrm>
        </p:spPr>
        <p:txBody>
          <a:bodyPr anchor="ctr"/>
          <a:lstStyle>
            <a:lvl1pPr marL="0" indent="0" algn="r">
              <a:buNone/>
              <a:defRPr sz="1400" b="1">
                <a:solidFill>
                  <a:schemeClr val="bg1"/>
                </a:solidFill>
              </a:defRPr>
            </a:lvl1pPr>
          </a:lstStyle>
          <a:p>
            <a:pPr lvl="0"/>
            <a:r>
              <a:rPr lang="de-AT" dirty="0"/>
              <a:t>www.tuwien.at</a:t>
            </a:r>
          </a:p>
        </p:txBody>
      </p:sp>
    </p:spTree>
    <p:extLst>
      <p:ext uri="{BB962C8B-B14F-4D97-AF65-F5344CB8AC3E}">
        <p14:creationId xmlns:p14="http://schemas.microsoft.com/office/powerpoint/2010/main" val="35103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nhalte mit 2 Überschriften">
    <p:spTree>
      <p:nvGrpSpPr>
        <p:cNvPr id="1" name=""/>
        <p:cNvGrpSpPr/>
        <p:nvPr/>
      </p:nvGrpSpPr>
      <p:grpSpPr>
        <a:xfrm>
          <a:off x="0" y="0"/>
          <a:ext cx="0" cy="0"/>
          <a:chOff x="0" y="0"/>
          <a:chExt cx="0" cy="0"/>
        </a:xfrm>
      </p:grpSpPr>
      <p:pic>
        <p:nvPicPr>
          <p:cNvPr id="46" name="Grafik 45" descr="Logo der Technischen Universität Wien">
            <a:extLst>
              <a:ext uri="{FF2B5EF4-FFF2-40B4-BE49-F238E27FC236}">
                <a16:creationId xmlns:a16="http://schemas.microsoft.com/office/drawing/2014/main" id="{099E51E9-DC66-419A-A177-526841A9308B}"/>
              </a:ext>
            </a:extLst>
          </p:cNvPr>
          <p:cNvPicPr/>
          <p:nvPr userDrawn="1">
            <p:custDataLst>
              <p:tags r:id="rId1"/>
            </p:custDataLst>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68287" y="466725"/>
            <a:ext cx="1939882" cy="734886"/>
          </a:xfrm>
          <a:prstGeom prst="rect">
            <a:avLst/>
          </a:prstGeom>
        </p:spPr>
      </p:pic>
      <p:sp>
        <p:nvSpPr>
          <p:cNvPr id="7" name="Foliennummernplatzhalter 6">
            <a:extLst>
              <a:ext uri="{FF2B5EF4-FFF2-40B4-BE49-F238E27FC236}">
                <a16:creationId xmlns:a16="http://schemas.microsoft.com/office/drawing/2014/main" id="{29B3A894-6582-4131-8E80-1DD0D8D21934}"/>
              </a:ext>
            </a:extLst>
          </p:cNvPr>
          <p:cNvSpPr>
            <a:spLocks noGrp="1"/>
          </p:cNvSpPr>
          <p:nvPr>
            <p:ph type="sldNum" sz="quarter" idx="17"/>
            <p:custDataLst>
              <p:tags r:id="rId2"/>
            </p:custDataLst>
          </p:nvPr>
        </p:nvSpPr>
        <p:spPr/>
        <p:txBody>
          <a:bodyPr/>
          <a:lstStyle/>
          <a:p>
            <a:fld id="{418F7AD7-DC47-44A0-A9D7-F1C17BFD6F09}" type="slidenum">
              <a:rPr lang="de-AT" smtClean="0"/>
              <a:pPr/>
              <a:t>‹Nr.›</a:t>
            </a:fld>
            <a:endParaRPr lang="de-AT" dirty="0"/>
          </a:p>
        </p:txBody>
      </p:sp>
      <p:sp>
        <p:nvSpPr>
          <p:cNvPr id="44" name="Titel 43">
            <a:extLst>
              <a:ext uri="{FF2B5EF4-FFF2-40B4-BE49-F238E27FC236}">
                <a16:creationId xmlns:a16="http://schemas.microsoft.com/office/drawing/2014/main" id="{F963C0A1-5171-448F-A988-DE64FAB96000}"/>
              </a:ext>
            </a:extLst>
          </p:cNvPr>
          <p:cNvSpPr>
            <a:spLocks noGrp="1"/>
          </p:cNvSpPr>
          <p:nvPr>
            <p:ph type="title"/>
            <p:custDataLst>
              <p:tags r:id="rId3"/>
            </p:custDataLst>
          </p:nvPr>
        </p:nvSpPr>
        <p:spPr>
          <a:xfrm>
            <a:off x="1308101" y="1549399"/>
            <a:ext cx="4464050" cy="828675"/>
          </a:xfrm>
        </p:spPr>
        <p:txBody>
          <a:bodyPr/>
          <a:lstStyle/>
          <a:p>
            <a:r>
              <a:rPr lang="de-DE"/>
              <a:t>Mastertitelformat bearbeiten</a:t>
            </a:r>
            <a:endParaRPr lang="de-AT" dirty="0"/>
          </a:p>
        </p:txBody>
      </p:sp>
      <p:sp>
        <p:nvSpPr>
          <p:cNvPr id="3" name="Inhaltsplatzhalter 2">
            <a:extLst>
              <a:ext uri="{FF2B5EF4-FFF2-40B4-BE49-F238E27FC236}">
                <a16:creationId xmlns:a16="http://schemas.microsoft.com/office/drawing/2014/main" id="{F7B43B39-7264-48E0-94D9-E36AC50DAA03}"/>
              </a:ext>
            </a:extLst>
          </p:cNvPr>
          <p:cNvSpPr>
            <a:spLocks noGrp="1"/>
          </p:cNvSpPr>
          <p:nvPr>
            <p:ph sz="half" idx="1" hasCustomPrompt="1"/>
            <p:custDataLst>
              <p:tags r:id="rId4"/>
            </p:custDataLst>
          </p:nvPr>
        </p:nvSpPr>
        <p:spPr>
          <a:xfrm>
            <a:off x="1308100" y="2628900"/>
            <a:ext cx="4464051" cy="310356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5" name="Textplatzhalter 6">
            <a:extLst>
              <a:ext uri="{FF2B5EF4-FFF2-40B4-BE49-F238E27FC236}">
                <a16:creationId xmlns:a16="http://schemas.microsoft.com/office/drawing/2014/main" id="{F036BFB8-13F4-45C1-A152-0C4BA80C11B8}"/>
              </a:ext>
            </a:extLst>
          </p:cNvPr>
          <p:cNvSpPr>
            <a:spLocks noGrp="1"/>
          </p:cNvSpPr>
          <p:nvPr>
            <p:ph type="body" sz="quarter" idx="18" hasCustomPrompt="1"/>
            <p:custDataLst>
              <p:tags r:id="rId5"/>
            </p:custDataLst>
          </p:nvPr>
        </p:nvSpPr>
        <p:spPr>
          <a:xfrm>
            <a:off x="1308099" y="5795962"/>
            <a:ext cx="446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5" name="Textplatzhalter 4">
            <a:extLst>
              <a:ext uri="{FF2B5EF4-FFF2-40B4-BE49-F238E27FC236}">
                <a16:creationId xmlns:a16="http://schemas.microsoft.com/office/drawing/2014/main" id="{090A6531-1A5C-4E36-808F-D401F287FCB8}"/>
              </a:ext>
            </a:extLst>
          </p:cNvPr>
          <p:cNvSpPr>
            <a:spLocks noGrp="1"/>
          </p:cNvSpPr>
          <p:nvPr>
            <p:ph type="body" sz="quarter" idx="11" hasCustomPrompt="1"/>
            <p:custDataLst>
              <p:tags r:id="rId6"/>
            </p:custDataLst>
          </p:nvPr>
        </p:nvSpPr>
        <p:spPr bwMode="gray">
          <a:xfrm>
            <a:off x="6419849" y="1549401"/>
            <a:ext cx="4464000" cy="828674"/>
          </a:xfrm>
        </p:spPr>
        <p:txBody>
          <a:bodyPr anchor="b"/>
          <a:lstStyle>
            <a:lvl1pPr marL="0" indent="0">
              <a:buNone/>
              <a:defRPr sz="3200" b="1">
                <a:solidFill>
                  <a:schemeClr val="accent1"/>
                </a:solidFill>
              </a:defRPr>
            </a:lvl1pPr>
          </a:lstStyle>
          <a:p>
            <a:pPr lvl="0"/>
            <a:r>
              <a:rPr lang="de-AT" dirty="0"/>
              <a:t>Titel kurz</a:t>
            </a:r>
          </a:p>
        </p:txBody>
      </p:sp>
      <p:sp>
        <p:nvSpPr>
          <p:cNvPr id="4" name="Inhaltsplatzhalter 3">
            <a:extLst>
              <a:ext uri="{FF2B5EF4-FFF2-40B4-BE49-F238E27FC236}">
                <a16:creationId xmlns:a16="http://schemas.microsoft.com/office/drawing/2014/main" id="{CE90AAD2-686D-442B-A7A1-591C8F14300E}"/>
              </a:ext>
            </a:extLst>
          </p:cNvPr>
          <p:cNvSpPr>
            <a:spLocks noGrp="1"/>
          </p:cNvSpPr>
          <p:nvPr>
            <p:ph sz="half" idx="2" hasCustomPrompt="1"/>
            <p:custDataLst>
              <p:tags r:id="rId7"/>
            </p:custDataLst>
          </p:nvPr>
        </p:nvSpPr>
        <p:spPr>
          <a:xfrm>
            <a:off x="6419849" y="2628900"/>
            <a:ext cx="4464000" cy="310356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8" name="Textplatzhalter 6">
            <a:extLst>
              <a:ext uri="{FF2B5EF4-FFF2-40B4-BE49-F238E27FC236}">
                <a16:creationId xmlns:a16="http://schemas.microsoft.com/office/drawing/2014/main" id="{EDFB22B7-5CFA-40C9-876A-2EEB5D5B9329}"/>
              </a:ext>
            </a:extLst>
          </p:cNvPr>
          <p:cNvSpPr>
            <a:spLocks noGrp="1"/>
          </p:cNvSpPr>
          <p:nvPr>
            <p:ph type="body" sz="quarter" idx="20" hasCustomPrompt="1"/>
            <p:custDataLst>
              <p:tags r:id="rId8"/>
            </p:custDataLst>
          </p:nvPr>
        </p:nvSpPr>
        <p:spPr>
          <a:xfrm>
            <a:off x="6419327" y="5795962"/>
            <a:ext cx="446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2" name="Fußzeilenplatzhalter 1">
            <a:extLst>
              <a:ext uri="{FF2B5EF4-FFF2-40B4-BE49-F238E27FC236}">
                <a16:creationId xmlns:a16="http://schemas.microsoft.com/office/drawing/2014/main" id="{01645802-C8CA-46DF-993F-A4B3CBA5C158}"/>
              </a:ext>
            </a:extLst>
          </p:cNvPr>
          <p:cNvSpPr>
            <a:spLocks noGrp="1"/>
          </p:cNvSpPr>
          <p:nvPr>
            <p:ph type="ftr" sz="quarter" idx="16"/>
          </p:nvPr>
        </p:nvSpPr>
        <p:spPr/>
        <p:txBody>
          <a:bodyPr/>
          <a:lstStyle/>
          <a:p>
            <a:r>
              <a:rPr lang="de-DE"/>
              <a:t>Auf einen Blick | August 2022</a:t>
            </a:r>
            <a:endParaRPr lang="de-AT" dirty="0"/>
          </a:p>
        </p:txBody>
      </p:sp>
    </p:spTree>
    <p:extLst>
      <p:ext uri="{BB962C8B-B14F-4D97-AF65-F5344CB8AC3E}">
        <p14:creationId xmlns:p14="http://schemas.microsoft.com/office/powerpoint/2010/main" val="2139903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und Bild groß">
    <p:spTree>
      <p:nvGrpSpPr>
        <p:cNvPr id="1" name=""/>
        <p:cNvGrpSpPr/>
        <p:nvPr/>
      </p:nvGrpSpPr>
      <p:grpSpPr>
        <a:xfrm>
          <a:off x="0" y="0"/>
          <a:ext cx="0" cy="0"/>
          <a:chOff x="0" y="0"/>
          <a:chExt cx="0" cy="0"/>
        </a:xfrm>
      </p:grpSpPr>
      <p:pic>
        <p:nvPicPr>
          <p:cNvPr id="44" name="Grafik 43" descr="Logo der Technischen Universität Wien">
            <a:extLst>
              <a:ext uri="{FF2B5EF4-FFF2-40B4-BE49-F238E27FC236}">
                <a16:creationId xmlns:a16="http://schemas.microsoft.com/office/drawing/2014/main" id="{6F6E8048-A8A6-40D6-9F76-8C1F76FD6D30}"/>
              </a:ext>
            </a:extLst>
          </p:cNvPr>
          <p:cNvPicPr/>
          <p:nvPr userDrawn="1">
            <p:custDataLst>
              <p:tags r:id="rId1"/>
            </p:custDataLst>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8287" y="466725"/>
            <a:ext cx="1939882" cy="734886"/>
          </a:xfrm>
          <a:prstGeom prst="rect">
            <a:avLst/>
          </a:prstGeom>
        </p:spPr>
      </p:pic>
      <p:sp>
        <p:nvSpPr>
          <p:cNvPr id="2" name="Titel 1">
            <a:extLst>
              <a:ext uri="{FF2B5EF4-FFF2-40B4-BE49-F238E27FC236}">
                <a16:creationId xmlns:a16="http://schemas.microsoft.com/office/drawing/2014/main" id="{33818965-B1EA-4BB7-B603-FBD6BFB823F3}"/>
              </a:ext>
            </a:extLst>
          </p:cNvPr>
          <p:cNvSpPr>
            <a:spLocks noGrp="1"/>
          </p:cNvSpPr>
          <p:nvPr>
            <p:ph type="title"/>
            <p:custDataLst>
              <p:tags r:id="rId2"/>
            </p:custDataLst>
          </p:nvPr>
        </p:nvSpPr>
        <p:spPr>
          <a:xfrm>
            <a:off x="1308101" y="1549399"/>
            <a:ext cx="4464050" cy="828675"/>
          </a:xfrm>
        </p:spPr>
        <p:txBody>
          <a:bodyPr/>
          <a:lstStyle/>
          <a:p>
            <a:r>
              <a:rPr lang="de-DE"/>
              <a:t>Mastertitelformat bearbeiten</a:t>
            </a:r>
            <a:endParaRPr lang="de-AT" dirty="0"/>
          </a:p>
        </p:txBody>
      </p:sp>
      <p:sp>
        <p:nvSpPr>
          <p:cNvPr id="7" name="Textplatzhalter 6">
            <a:extLst>
              <a:ext uri="{FF2B5EF4-FFF2-40B4-BE49-F238E27FC236}">
                <a16:creationId xmlns:a16="http://schemas.microsoft.com/office/drawing/2014/main" id="{BE736EC6-E18D-421D-815A-07C67D0C5B1D}"/>
              </a:ext>
            </a:extLst>
          </p:cNvPr>
          <p:cNvSpPr>
            <a:spLocks noGrp="1"/>
          </p:cNvSpPr>
          <p:nvPr>
            <p:ph type="body" sz="quarter" idx="11" hasCustomPrompt="1"/>
            <p:custDataLst>
              <p:tags r:id="rId3"/>
            </p:custDataLst>
          </p:nvPr>
        </p:nvSpPr>
        <p:spPr>
          <a:xfrm>
            <a:off x="1308101" y="2628900"/>
            <a:ext cx="4464050" cy="327501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11" name="Bildplatzhalter 10">
            <a:extLst>
              <a:ext uri="{FF2B5EF4-FFF2-40B4-BE49-F238E27FC236}">
                <a16:creationId xmlns:a16="http://schemas.microsoft.com/office/drawing/2014/main" id="{90032777-F022-4926-B155-9B65CA68852D}"/>
              </a:ext>
            </a:extLst>
          </p:cNvPr>
          <p:cNvSpPr>
            <a:spLocks noGrp="1"/>
          </p:cNvSpPr>
          <p:nvPr>
            <p:ph type="pic" sz="quarter" idx="12"/>
            <p:custDataLst>
              <p:tags r:id="rId4"/>
            </p:custDataLst>
          </p:nvPr>
        </p:nvSpPr>
        <p:spPr>
          <a:xfrm>
            <a:off x="6419850" y="466724"/>
            <a:ext cx="5292725" cy="5257801"/>
          </a:xfrm>
        </p:spPr>
        <p:txBody>
          <a:bodyPr/>
          <a:lstStyle>
            <a:lvl1pPr marL="0" indent="0">
              <a:buNone/>
              <a:defRPr/>
            </a:lvl1pPr>
          </a:lstStyle>
          <a:p>
            <a:r>
              <a:rPr lang="de-DE"/>
              <a:t>Bild durch Klicken auf Symbol hinzufügen</a:t>
            </a:r>
            <a:endParaRPr lang="de-AT" dirty="0"/>
          </a:p>
        </p:txBody>
      </p:sp>
      <p:sp>
        <p:nvSpPr>
          <p:cNvPr id="43" name="Textplatzhalter 6">
            <a:extLst>
              <a:ext uri="{FF2B5EF4-FFF2-40B4-BE49-F238E27FC236}">
                <a16:creationId xmlns:a16="http://schemas.microsoft.com/office/drawing/2014/main" id="{D7E7DD6B-7A49-46D6-9B77-F3D80A663AC4}"/>
              </a:ext>
            </a:extLst>
          </p:cNvPr>
          <p:cNvSpPr>
            <a:spLocks noGrp="1"/>
          </p:cNvSpPr>
          <p:nvPr>
            <p:ph type="body" sz="quarter" idx="20" hasCustomPrompt="1"/>
            <p:custDataLst>
              <p:tags r:id="rId5"/>
            </p:custDataLst>
          </p:nvPr>
        </p:nvSpPr>
        <p:spPr>
          <a:xfrm>
            <a:off x="6422935" y="5795962"/>
            <a:ext cx="5292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5" name="Fußzeilenplatzhalter 4">
            <a:extLst>
              <a:ext uri="{FF2B5EF4-FFF2-40B4-BE49-F238E27FC236}">
                <a16:creationId xmlns:a16="http://schemas.microsoft.com/office/drawing/2014/main" id="{6498FEE5-0E49-40F0-A7F3-0900FB3D0710}"/>
              </a:ext>
            </a:extLst>
          </p:cNvPr>
          <p:cNvSpPr>
            <a:spLocks noGrp="1"/>
          </p:cNvSpPr>
          <p:nvPr>
            <p:ph type="ftr" sz="quarter" idx="14"/>
          </p:nvPr>
        </p:nvSpPr>
        <p:spPr/>
        <p:txBody>
          <a:bodyPr/>
          <a:lstStyle/>
          <a:p>
            <a:r>
              <a:rPr lang="de-DE"/>
              <a:t>Auf einen Blick | August 2022</a:t>
            </a:r>
            <a:endParaRPr lang="de-AT" dirty="0"/>
          </a:p>
        </p:txBody>
      </p:sp>
      <p:sp>
        <p:nvSpPr>
          <p:cNvPr id="6" name="Foliennummernplatzhalter 5">
            <a:extLst>
              <a:ext uri="{FF2B5EF4-FFF2-40B4-BE49-F238E27FC236}">
                <a16:creationId xmlns:a16="http://schemas.microsoft.com/office/drawing/2014/main" id="{B03C87CB-D750-4CCA-B59C-9E8CA49429C9}"/>
              </a:ext>
            </a:extLst>
          </p:cNvPr>
          <p:cNvSpPr>
            <a:spLocks noGrp="1"/>
          </p:cNvSpPr>
          <p:nvPr>
            <p:ph type="sldNum" sz="quarter" idx="15"/>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2722140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und Bild Querformat">
    <p:spTree>
      <p:nvGrpSpPr>
        <p:cNvPr id="1" name=""/>
        <p:cNvGrpSpPr/>
        <p:nvPr/>
      </p:nvGrpSpPr>
      <p:grpSpPr>
        <a:xfrm>
          <a:off x="0" y="0"/>
          <a:ext cx="0" cy="0"/>
          <a:chOff x="0" y="0"/>
          <a:chExt cx="0" cy="0"/>
        </a:xfrm>
      </p:grpSpPr>
      <p:pic>
        <p:nvPicPr>
          <p:cNvPr id="46" name="Grafik 45" descr="Logo der Technischen Universität Wien">
            <a:extLst>
              <a:ext uri="{FF2B5EF4-FFF2-40B4-BE49-F238E27FC236}">
                <a16:creationId xmlns:a16="http://schemas.microsoft.com/office/drawing/2014/main" id="{8255916F-C74A-4F99-B096-58397C68C15E}"/>
              </a:ext>
            </a:extLst>
          </p:cNvPr>
          <p:cNvPicPr/>
          <p:nvPr userDrawn="1">
            <p:custDataLst>
              <p:tags r:id="rId1"/>
            </p:custDataLst>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8287" y="466725"/>
            <a:ext cx="1939882" cy="734886"/>
          </a:xfrm>
          <a:prstGeom prst="rect">
            <a:avLst/>
          </a:prstGeom>
        </p:spPr>
      </p:pic>
      <p:sp>
        <p:nvSpPr>
          <p:cNvPr id="5" name="Titel 4">
            <a:extLst>
              <a:ext uri="{FF2B5EF4-FFF2-40B4-BE49-F238E27FC236}">
                <a16:creationId xmlns:a16="http://schemas.microsoft.com/office/drawing/2014/main" id="{23A681F0-FCE5-4B65-9CC1-B94D7109D7CD}"/>
              </a:ext>
            </a:extLst>
          </p:cNvPr>
          <p:cNvSpPr>
            <a:spLocks noGrp="1"/>
          </p:cNvSpPr>
          <p:nvPr>
            <p:ph type="title"/>
            <p:custDataLst>
              <p:tags r:id="rId2"/>
            </p:custDataLst>
          </p:nvPr>
        </p:nvSpPr>
        <p:spPr>
          <a:xfrm>
            <a:off x="1308101" y="1549399"/>
            <a:ext cx="4464050" cy="828675"/>
          </a:xfrm>
        </p:spPr>
        <p:txBody>
          <a:bodyPr/>
          <a:lstStyle/>
          <a:p>
            <a:r>
              <a:rPr lang="de-DE"/>
              <a:t>Mastertitelformat bearbeiten</a:t>
            </a:r>
            <a:endParaRPr lang="de-AT" dirty="0"/>
          </a:p>
        </p:txBody>
      </p:sp>
      <p:sp>
        <p:nvSpPr>
          <p:cNvPr id="7" name="Textplatzhalter 6">
            <a:extLst>
              <a:ext uri="{FF2B5EF4-FFF2-40B4-BE49-F238E27FC236}">
                <a16:creationId xmlns:a16="http://schemas.microsoft.com/office/drawing/2014/main" id="{BE736EC6-E18D-421D-815A-07C67D0C5B1D}"/>
              </a:ext>
            </a:extLst>
          </p:cNvPr>
          <p:cNvSpPr>
            <a:spLocks noGrp="1"/>
          </p:cNvSpPr>
          <p:nvPr>
            <p:ph type="body" sz="quarter" idx="11" hasCustomPrompt="1"/>
            <p:custDataLst>
              <p:tags r:id="rId3"/>
            </p:custDataLst>
          </p:nvPr>
        </p:nvSpPr>
        <p:spPr>
          <a:xfrm>
            <a:off x="1308101" y="2628900"/>
            <a:ext cx="4464050" cy="2455862"/>
          </a:xfrm>
        </p:spPr>
        <p:txBody>
          <a:bodyPr/>
          <a:lstStyle>
            <a:lvl1pPr>
              <a:buClr>
                <a:schemeClr val="accent1"/>
              </a:buClr>
              <a:defRPr lang="de-AT" dirty="0"/>
            </a:lvl1pPr>
            <a:lvl2pPr>
              <a:buClr>
                <a:schemeClr val="accent1"/>
              </a:buClr>
              <a:defRPr lang="de-AT" dirty="0"/>
            </a:lvl2pPr>
            <a:lvl3pPr>
              <a:buClr>
                <a:schemeClr val="accent1"/>
              </a:buClr>
              <a:defRPr lang="de-AT" dirty="0"/>
            </a:lvl3pPr>
            <a:lvl4pPr>
              <a:buClr>
                <a:schemeClr val="accent1"/>
              </a:buClr>
              <a:defRPr lang="de-AT" dirty="0"/>
            </a:lvl4pPr>
            <a:lvl5pPr>
              <a:buClr>
                <a:schemeClr val="accent1"/>
              </a:buClr>
              <a:defRPr lang="de-AT" dirty="0"/>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11" name="Bildplatzhalter 10">
            <a:extLst>
              <a:ext uri="{FF2B5EF4-FFF2-40B4-BE49-F238E27FC236}">
                <a16:creationId xmlns:a16="http://schemas.microsoft.com/office/drawing/2014/main" id="{90032777-F022-4926-B155-9B65CA68852D}"/>
              </a:ext>
            </a:extLst>
          </p:cNvPr>
          <p:cNvSpPr>
            <a:spLocks noGrp="1"/>
          </p:cNvSpPr>
          <p:nvPr>
            <p:ph type="pic" sz="quarter" idx="12"/>
            <p:custDataLst>
              <p:tags r:id="rId4"/>
            </p:custDataLst>
          </p:nvPr>
        </p:nvSpPr>
        <p:spPr>
          <a:xfrm>
            <a:off x="6419850" y="1549400"/>
            <a:ext cx="5292725" cy="3527425"/>
          </a:xfrm>
        </p:spPr>
        <p:txBody>
          <a:bodyPr/>
          <a:lstStyle>
            <a:lvl1pPr marL="0" indent="0">
              <a:buNone/>
              <a:defRPr/>
            </a:lvl1pPr>
          </a:lstStyle>
          <a:p>
            <a:r>
              <a:rPr lang="de-DE"/>
              <a:t>Bild durch Klicken auf Symbol hinzufügen</a:t>
            </a:r>
            <a:endParaRPr lang="de-AT" dirty="0"/>
          </a:p>
        </p:txBody>
      </p:sp>
      <p:sp>
        <p:nvSpPr>
          <p:cNvPr id="43" name="Textplatzhalter 6">
            <a:extLst>
              <a:ext uri="{FF2B5EF4-FFF2-40B4-BE49-F238E27FC236}">
                <a16:creationId xmlns:a16="http://schemas.microsoft.com/office/drawing/2014/main" id="{3C366575-A0E1-435D-B2F7-A633BB9BA970}"/>
              </a:ext>
            </a:extLst>
          </p:cNvPr>
          <p:cNvSpPr>
            <a:spLocks noGrp="1"/>
          </p:cNvSpPr>
          <p:nvPr>
            <p:ph type="body" sz="quarter" idx="20" hasCustomPrompt="1"/>
            <p:custDataLst>
              <p:tags r:id="rId5"/>
            </p:custDataLst>
          </p:nvPr>
        </p:nvSpPr>
        <p:spPr>
          <a:xfrm>
            <a:off x="6422935" y="5139015"/>
            <a:ext cx="5292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2" name="Fußzeilenplatzhalter 1">
            <a:extLst>
              <a:ext uri="{FF2B5EF4-FFF2-40B4-BE49-F238E27FC236}">
                <a16:creationId xmlns:a16="http://schemas.microsoft.com/office/drawing/2014/main" id="{DAF7C3B0-C23A-4FDF-A6AF-F0A70F586791}"/>
              </a:ext>
            </a:extLst>
          </p:cNvPr>
          <p:cNvSpPr>
            <a:spLocks noGrp="1"/>
          </p:cNvSpPr>
          <p:nvPr>
            <p:ph type="ftr" sz="quarter" idx="14"/>
          </p:nvPr>
        </p:nvSpPr>
        <p:spPr/>
        <p:txBody>
          <a:bodyPr/>
          <a:lstStyle/>
          <a:p>
            <a:r>
              <a:rPr lang="de-DE"/>
              <a:t>Auf einen Blick | August 2022</a:t>
            </a:r>
            <a:endParaRPr lang="de-AT" dirty="0"/>
          </a:p>
        </p:txBody>
      </p:sp>
      <p:sp>
        <p:nvSpPr>
          <p:cNvPr id="6" name="Foliennummernplatzhalter 5">
            <a:extLst>
              <a:ext uri="{FF2B5EF4-FFF2-40B4-BE49-F238E27FC236}">
                <a16:creationId xmlns:a16="http://schemas.microsoft.com/office/drawing/2014/main" id="{E6F37747-6725-4A2E-9A78-7D0CB46DB205}"/>
              </a:ext>
            </a:extLst>
          </p:cNvPr>
          <p:cNvSpPr>
            <a:spLocks noGrp="1"/>
          </p:cNvSpPr>
          <p:nvPr>
            <p:ph type="sldNum" sz="quarter" idx="15"/>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1430138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pic>
        <p:nvPicPr>
          <p:cNvPr id="42" name="Grafik 41" descr="Logo der Technischen Universität Wien">
            <a:extLst>
              <a:ext uri="{FF2B5EF4-FFF2-40B4-BE49-F238E27FC236}">
                <a16:creationId xmlns:a16="http://schemas.microsoft.com/office/drawing/2014/main" id="{01CD9B7C-68E1-417F-A205-77F00F0A1E1F}"/>
              </a:ext>
            </a:extLst>
          </p:cNvPr>
          <p:cNvPicPr/>
          <p:nvPr userDrawn="1">
            <p:custDataLst>
              <p:tags r:id="rId1"/>
            </p:custDataLst>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8287" y="466725"/>
            <a:ext cx="1939882" cy="734886"/>
          </a:xfrm>
          <a:prstGeom prst="rect">
            <a:avLst/>
          </a:prstGeom>
        </p:spPr>
      </p:pic>
      <p:sp>
        <p:nvSpPr>
          <p:cNvPr id="43" name="Titel 42">
            <a:extLst>
              <a:ext uri="{FF2B5EF4-FFF2-40B4-BE49-F238E27FC236}">
                <a16:creationId xmlns:a16="http://schemas.microsoft.com/office/drawing/2014/main" id="{257E20E4-5915-449A-9EAF-02177CB5A4F4}"/>
              </a:ext>
            </a:extLst>
          </p:cNvPr>
          <p:cNvSpPr>
            <a:spLocks noGrp="1"/>
          </p:cNvSpPr>
          <p:nvPr>
            <p:ph type="title"/>
            <p:custDataLst>
              <p:tags r:id="rId2"/>
            </p:custDataLst>
          </p:nvPr>
        </p:nvSpPr>
        <p:spPr/>
        <p:txBody>
          <a:bodyPr/>
          <a:lstStyle/>
          <a:p>
            <a:r>
              <a:rPr lang="de-DE"/>
              <a:t>Mastertitelformat bearbeiten</a:t>
            </a:r>
            <a:endParaRPr lang="de-AT" dirty="0"/>
          </a:p>
        </p:txBody>
      </p:sp>
      <p:sp>
        <p:nvSpPr>
          <p:cNvPr id="7" name="Tabellenplatzhalter 6">
            <a:extLst>
              <a:ext uri="{FF2B5EF4-FFF2-40B4-BE49-F238E27FC236}">
                <a16:creationId xmlns:a16="http://schemas.microsoft.com/office/drawing/2014/main" id="{16875FCD-3D13-4E90-B3E6-1E014D587D9B}"/>
              </a:ext>
            </a:extLst>
          </p:cNvPr>
          <p:cNvSpPr>
            <a:spLocks noGrp="1"/>
          </p:cNvSpPr>
          <p:nvPr>
            <p:ph type="tbl" sz="quarter" idx="11"/>
            <p:custDataLst>
              <p:tags r:id="rId3"/>
            </p:custDataLst>
          </p:nvPr>
        </p:nvSpPr>
        <p:spPr>
          <a:xfrm>
            <a:off x="1307069" y="2628900"/>
            <a:ext cx="10405506" cy="3103562"/>
          </a:xfrm>
        </p:spPr>
        <p:txBody>
          <a:bodyPr/>
          <a:lstStyle>
            <a:lvl1pPr marL="0" indent="0">
              <a:buNone/>
              <a:defRPr/>
            </a:lvl1pPr>
          </a:lstStyle>
          <a:p>
            <a:r>
              <a:rPr lang="de-DE"/>
              <a:t>Tabelle durch Klicken auf Symbol hinzufügen</a:t>
            </a:r>
            <a:endParaRPr lang="de-AT" dirty="0"/>
          </a:p>
        </p:txBody>
      </p:sp>
      <p:sp>
        <p:nvSpPr>
          <p:cNvPr id="44" name="Textplatzhalter 6">
            <a:extLst>
              <a:ext uri="{FF2B5EF4-FFF2-40B4-BE49-F238E27FC236}">
                <a16:creationId xmlns:a16="http://schemas.microsoft.com/office/drawing/2014/main" id="{477C37F3-41FF-4F9C-879D-61D49123C46A}"/>
              </a:ext>
            </a:extLst>
          </p:cNvPr>
          <p:cNvSpPr>
            <a:spLocks noGrp="1"/>
          </p:cNvSpPr>
          <p:nvPr>
            <p:ph type="body" sz="quarter" idx="18" hasCustomPrompt="1"/>
            <p:custDataLst>
              <p:tags r:id="rId4"/>
            </p:custDataLst>
          </p:nvPr>
        </p:nvSpPr>
        <p:spPr>
          <a:xfrm>
            <a:off x="1308099" y="5795962"/>
            <a:ext cx="1040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4" name="Fußzeilenplatzhalter 3">
            <a:extLst>
              <a:ext uri="{FF2B5EF4-FFF2-40B4-BE49-F238E27FC236}">
                <a16:creationId xmlns:a16="http://schemas.microsoft.com/office/drawing/2014/main" id="{2A144BF2-C4EA-4914-B417-C39C63944825}"/>
              </a:ext>
            </a:extLst>
          </p:cNvPr>
          <p:cNvSpPr>
            <a:spLocks noGrp="1"/>
          </p:cNvSpPr>
          <p:nvPr>
            <p:ph type="ftr" sz="quarter" idx="14"/>
          </p:nvPr>
        </p:nvSpPr>
        <p:spPr/>
        <p:txBody>
          <a:bodyPr/>
          <a:lstStyle/>
          <a:p>
            <a:r>
              <a:rPr lang="de-DE"/>
              <a:t>Auf einen Blick | August 2022</a:t>
            </a:r>
            <a:endParaRPr lang="de-AT" dirty="0"/>
          </a:p>
        </p:txBody>
      </p:sp>
      <p:sp>
        <p:nvSpPr>
          <p:cNvPr id="6" name="Foliennummernplatzhalter 5">
            <a:extLst>
              <a:ext uri="{FF2B5EF4-FFF2-40B4-BE49-F238E27FC236}">
                <a16:creationId xmlns:a16="http://schemas.microsoft.com/office/drawing/2014/main" id="{02E67494-E528-4F3B-BF5C-BED8288A0989}"/>
              </a:ext>
            </a:extLst>
          </p:cNvPr>
          <p:cNvSpPr>
            <a:spLocks noGrp="1"/>
          </p:cNvSpPr>
          <p:nvPr>
            <p:ph type="sldNum" sz="quarter" idx="15"/>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1927438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und Diagramm">
    <p:spTree>
      <p:nvGrpSpPr>
        <p:cNvPr id="1" name=""/>
        <p:cNvGrpSpPr/>
        <p:nvPr/>
      </p:nvGrpSpPr>
      <p:grpSpPr>
        <a:xfrm>
          <a:off x="0" y="0"/>
          <a:ext cx="0" cy="0"/>
          <a:chOff x="0" y="0"/>
          <a:chExt cx="0" cy="0"/>
        </a:xfrm>
      </p:grpSpPr>
      <p:pic>
        <p:nvPicPr>
          <p:cNvPr id="45" name="Grafik 44" descr="Logo der Technischen Universität Wien">
            <a:extLst>
              <a:ext uri="{FF2B5EF4-FFF2-40B4-BE49-F238E27FC236}">
                <a16:creationId xmlns:a16="http://schemas.microsoft.com/office/drawing/2014/main" id="{A3C39FBE-5949-4D36-BF84-EE4617A28BE0}"/>
              </a:ext>
            </a:extLst>
          </p:cNvPr>
          <p:cNvPicPr/>
          <p:nvPr userDrawn="1">
            <p:custDataLst>
              <p:tags r:id="rId1"/>
            </p:custDataLst>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8287" y="466725"/>
            <a:ext cx="1939882" cy="734886"/>
          </a:xfrm>
          <a:prstGeom prst="rect">
            <a:avLst/>
          </a:prstGeom>
        </p:spPr>
      </p:pic>
      <p:sp>
        <p:nvSpPr>
          <p:cNvPr id="6" name="Titel 5">
            <a:extLst>
              <a:ext uri="{FF2B5EF4-FFF2-40B4-BE49-F238E27FC236}">
                <a16:creationId xmlns:a16="http://schemas.microsoft.com/office/drawing/2014/main" id="{6C00A8C0-0C94-4283-B6B6-E3602A0E62F2}"/>
              </a:ext>
            </a:extLst>
          </p:cNvPr>
          <p:cNvSpPr>
            <a:spLocks noGrp="1"/>
          </p:cNvSpPr>
          <p:nvPr>
            <p:ph type="title"/>
            <p:custDataLst>
              <p:tags r:id="rId2"/>
            </p:custDataLst>
          </p:nvPr>
        </p:nvSpPr>
        <p:spPr>
          <a:xfrm>
            <a:off x="1308101" y="1549399"/>
            <a:ext cx="4464050" cy="828675"/>
          </a:xfrm>
        </p:spPr>
        <p:txBody>
          <a:bodyPr/>
          <a:lstStyle/>
          <a:p>
            <a:r>
              <a:rPr lang="de-DE"/>
              <a:t>Mastertitelformat bearbeiten</a:t>
            </a:r>
            <a:endParaRPr lang="de-AT" dirty="0"/>
          </a:p>
        </p:txBody>
      </p:sp>
      <p:sp>
        <p:nvSpPr>
          <p:cNvPr id="7" name="Textplatzhalter 6">
            <a:extLst>
              <a:ext uri="{FF2B5EF4-FFF2-40B4-BE49-F238E27FC236}">
                <a16:creationId xmlns:a16="http://schemas.microsoft.com/office/drawing/2014/main" id="{BE736EC6-E18D-421D-815A-07C67D0C5B1D}"/>
              </a:ext>
            </a:extLst>
          </p:cNvPr>
          <p:cNvSpPr>
            <a:spLocks noGrp="1"/>
          </p:cNvSpPr>
          <p:nvPr>
            <p:ph type="body" sz="quarter" idx="11" hasCustomPrompt="1"/>
            <p:custDataLst>
              <p:tags r:id="rId3"/>
            </p:custDataLst>
          </p:nvPr>
        </p:nvSpPr>
        <p:spPr>
          <a:xfrm>
            <a:off x="1308101" y="2628900"/>
            <a:ext cx="4464050" cy="327501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3" name="Diagrammplatzhalter 2">
            <a:extLst>
              <a:ext uri="{FF2B5EF4-FFF2-40B4-BE49-F238E27FC236}">
                <a16:creationId xmlns:a16="http://schemas.microsoft.com/office/drawing/2014/main" id="{32E0DB4B-5F1B-42DD-83CB-F2653DB6A8BB}"/>
              </a:ext>
            </a:extLst>
          </p:cNvPr>
          <p:cNvSpPr>
            <a:spLocks noGrp="1"/>
          </p:cNvSpPr>
          <p:nvPr>
            <p:ph type="chart" sz="quarter" idx="14"/>
            <p:custDataLst>
              <p:tags r:id="rId4"/>
            </p:custDataLst>
          </p:nvPr>
        </p:nvSpPr>
        <p:spPr>
          <a:xfrm>
            <a:off x="6419850" y="1209674"/>
            <a:ext cx="5292725" cy="4514851"/>
          </a:xfrm>
        </p:spPr>
        <p:txBody>
          <a:bodyPr/>
          <a:lstStyle>
            <a:lvl1pPr marL="0" indent="0">
              <a:buNone/>
              <a:defRPr/>
            </a:lvl1pPr>
          </a:lstStyle>
          <a:p>
            <a:r>
              <a:rPr lang="de-DE"/>
              <a:t>Diagramm durch Klicken auf Symbol hinzufügen</a:t>
            </a:r>
            <a:endParaRPr lang="de-AT" dirty="0"/>
          </a:p>
        </p:txBody>
      </p:sp>
      <p:sp>
        <p:nvSpPr>
          <p:cNvPr id="43" name="Textplatzhalter 6">
            <a:extLst>
              <a:ext uri="{FF2B5EF4-FFF2-40B4-BE49-F238E27FC236}">
                <a16:creationId xmlns:a16="http://schemas.microsoft.com/office/drawing/2014/main" id="{C2ADED94-8356-4555-85DB-EBCA122F7F78}"/>
              </a:ext>
            </a:extLst>
          </p:cNvPr>
          <p:cNvSpPr>
            <a:spLocks noGrp="1"/>
          </p:cNvSpPr>
          <p:nvPr>
            <p:ph type="body" sz="quarter" idx="20" hasCustomPrompt="1"/>
            <p:custDataLst>
              <p:tags r:id="rId5"/>
            </p:custDataLst>
          </p:nvPr>
        </p:nvSpPr>
        <p:spPr>
          <a:xfrm>
            <a:off x="6422935" y="5795962"/>
            <a:ext cx="5292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2" name="Fußzeilenplatzhalter 1">
            <a:extLst>
              <a:ext uri="{FF2B5EF4-FFF2-40B4-BE49-F238E27FC236}">
                <a16:creationId xmlns:a16="http://schemas.microsoft.com/office/drawing/2014/main" id="{3AF8834E-16B1-4EE9-8DF7-FA1E2F51D028}"/>
              </a:ext>
            </a:extLst>
          </p:cNvPr>
          <p:cNvSpPr>
            <a:spLocks noGrp="1"/>
          </p:cNvSpPr>
          <p:nvPr>
            <p:ph type="ftr" sz="quarter" idx="15"/>
          </p:nvPr>
        </p:nvSpPr>
        <p:spPr/>
        <p:txBody>
          <a:bodyPr/>
          <a:lstStyle/>
          <a:p>
            <a:r>
              <a:rPr lang="de-DE"/>
              <a:t>Auf einen Blick | August 2022</a:t>
            </a:r>
            <a:endParaRPr lang="de-AT" dirty="0"/>
          </a:p>
        </p:txBody>
      </p:sp>
      <p:sp>
        <p:nvSpPr>
          <p:cNvPr id="8" name="Foliennummernplatzhalter 7">
            <a:extLst>
              <a:ext uri="{FF2B5EF4-FFF2-40B4-BE49-F238E27FC236}">
                <a16:creationId xmlns:a16="http://schemas.microsoft.com/office/drawing/2014/main" id="{676AD5D1-50CA-4899-9199-1E0698A40712}"/>
              </a:ext>
            </a:extLst>
          </p:cNvPr>
          <p:cNvSpPr>
            <a:spLocks noGrp="1"/>
          </p:cNvSpPr>
          <p:nvPr>
            <p:ph type="sldNum" sz="quarter" idx="16"/>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1819919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bg bwMode="gray">
      <p:bgPr>
        <a:solidFill>
          <a:schemeClr val="tx2"/>
        </a:solidFill>
        <a:effectLst/>
      </p:bgPr>
    </p:bg>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DE750BCC-5617-4E30-A125-B426A9710263}"/>
              </a:ext>
            </a:extLst>
          </p:cNvPr>
          <p:cNvSpPr>
            <a:spLocks noGrp="1"/>
          </p:cNvSpPr>
          <p:nvPr>
            <p:ph type="title"/>
            <p:custDataLst>
              <p:tags r:id="rId1"/>
            </p:custDataLst>
          </p:nvPr>
        </p:nvSpPr>
        <p:spPr>
          <a:xfrm>
            <a:off x="822961" y="195048"/>
            <a:ext cx="10469880" cy="507896"/>
          </a:xfrm>
        </p:spPr>
        <p:txBody>
          <a:bodyPr/>
          <a:lstStyle>
            <a:lvl1pPr>
              <a:defRPr>
                <a:solidFill>
                  <a:schemeClr val="bg1"/>
                </a:solidFill>
              </a:defRPr>
            </a:lvl1pPr>
          </a:lstStyle>
          <a:p>
            <a:r>
              <a:rPr lang="de-DE"/>
              <a:t>Mastertitelformat bearbeiten</a:t>
            </a:r>
            <a:endParaRPr lang="de-AT" dirty="0"/>
          </a:p>
        </p:txBody>
      </p:sp>
      <p:sp>
        <p:nvSpPr>
          <p:cNvPr id="8" name="Medienplatzhalter 7">
            <a:extLst>
              <a:ext uri="{FF2B5EF4-FFF2-40B4-BE49-F238E27FC236}">
                <a16:creationId xmlns:a16="http://schemas.microsoft.com/office/drawing/2014/main" id="{9DB15156-AFEA-490A-9AB3-282980DCE6BB}"/>
              </a:ext>
            </a:extLst>
          </p:cNvPr>
          <p:cNvSpPr>
            <a:spLocks noGrp="1"/>
          </p:cNvSpPr>
          <p:nvPr>
            <p:ph type="media" sz="quarter" idx="11"/>
            <p:custDataLst>
              <p:tags r:id="rId2"/>
            </p:custDataLst>
          </p:nvPr>
        </p:nvSpPr>
        <p:spPr>
          <a:xfrm>
            <a:off x="838200" y="860793"/>
            <a:ext cx="10454640" cy="5179859"/>
          </a:xfrm>
        </p:spPr>
        <p:txBody>
          <a:bodyPr/>
          <a:lstStyle>
            <a:lvl1pPr marL="0" indent="0">
              <a:buNone/>
              <a:defRPr>
                <a:solidFill>
                  <a:schemeClr val="bg1"/>
                </a:solidFill>
              </a:defRPr>
            </a:lvl1pPr>
          </a:lstStyle>
          <a:p>
            <a:r>
              <a:rPr lang="de-DE"/>
              <a:t>Mediaclip durch Klicken auf Symbol hinzufügen</a:t>
            </a:r>
            <a:endParaRPr lang="de-AT" dirty="0"/>
          </a:p>
        </p:txBody>
      </p:sp>
      <p:sp>
        <p:nvSpPr>
          <p:cNvPr id="10" name="Textplatzhalter 6">
            <a:extLst>
              <a:ext uri="{FF2B5EF4-FFF2-40B4-BE49-F238E27FC236}">
                <a16:creationId xmlns:a16="http://schemas.microsoft.com/office/drawing/2014/main" id="{023AC317-B486-4CC7-B5B5-23C174489D1B}"/>
              </a:ext>
            </a:extLst>
          </p:cNvPr>
          <p:cNvSpPr>
            <a:spLocks noGrp="1"/>
          </p:cNvSpPr>
          <p:nvPr>
            <p:ph type="body" sz="quarter" idx="20" hasCustomPrompt="1"/>
            <p:custDataLst>
              <p:tags r:id="rId3"/>
            </p:custDataLst>
          </p:nvPr>
        </p:nvSpPr>
        <p:spPr>
          <a:xfrm>
            <a:off x="6422935" y="6082240"/>
            <a:ext cx="4869905" cy="100013"/>
          </a:xfrm>
        </p:spPr>
        <p:txBody>
          <a:bodyPr anchor="b"/>
          <a:lstStyle>
            <a:lvl1pPr marL="0" indent="0">
              <a:buNone/>
              <a:defRPr sz="800" cap="all" baseline="0">
                <a:solidFill>
                  <a:schemeClr val="bg1"/>
                </a:solidFill>
              </a:defRPr>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2" name="Fußzeilenplatzhalter 1">
            <a:extLst>
              <a:ext uri="{FF2B5EF4-FFF2-40B4-BE49-F238E27FC236}">
                <a16:creationId xmlns:a16="http://schemas.microsoft.com/office/drawing/2014/main" id="{963120CD-C498-4220-A8B4-BE4E0E076332}"/>
              </a:ext>
            </a:extLst>
          </p:cNvPr>
          <p:cNvSpPr>
            <a:spLocks noGrp="1"/>
          </p:cNvSpPr>
          <p:nvPr>
            <p:ph type="ftr" sz="quarter" idx="14"/>
          </p:nvPr>
        </p:nvSpPr>
        <p:spPr/>
        <p:txBody>
          <a:bodyPr/>
          <a:lstStyle/>
          <a:p>
            <a:r>
              <a:rPr lang="de-DE"/>
              <a:t>Auf einen Blick | August 2022</a:t>
            </a:r>
            <a:endParaRPr lang="de-AT" dirty="0"/>
          </a:p>
        </p:txBody>
      </p:sp>
      <p:sp>
        <p:nvSpPr>
          <p:cNvPr id="3" name="Foliennummernplatzhalter 2">
            <a:extLst>
              <a:ext uri="{FF2B5EF4-FFF2-40B4-BE49-F238E27FC236}">
                <a16:creationId xmlns:a16="http://schemas.microsoft.com/office/drawing/2014/main" id="{F6E1F152-AD0F-4B68-9E69-AE6948F47C76}"/>
              </a:ext>
            </a:extLst>
          </p:cNvPr>
          <p:cNvSpPr>
            <a:spLocks noGrp="1"/>
          </p:cNvSpPr>
          <p:nvPr>
            <p:ph type="sldNum" sz="quarter" idx="15"/>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1730932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Zitat etc.">
    <p:bg bwMode="gray">
      <p:bgPr>
        <a:solidFill>
          <a:schemeClr val="tx2"/>
        </a:solidFill>
        <a:effectLst/>
      </p:bgPr>
    </p:bg>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DE750BCC-5617-4E30-A125-B426A9710263}"/>
              </a:ext>
            </a:extLst>
          </p:cNvPr>
          <p:cNvSpPr>
            <a:spLocks noGrp="1"/>
          </p:cNvSpPr>
          <p:nvPr>
            <p:ph type="title"/>
            <p:custDataLst>
              <p:tags r:id="rId1"/>
            </p:custDataLst>
          </p:nvPr>
        </p:nvSpPr>
        <p:spPr>
          <a:xfrm>
            <a:off x="1308100" y="1209676"/>
            <a:ext cx="9577388" cy="3099778"/>
          </a:xfrm>
        </p:spPr>
        <p:txBody>
          <a:bodyPr anchor="ctr"/>
          <a:lstStyle>
            <a:lvl1pPr algn="ctr">
              <a:defRPr sz="4000">
                <a:solidFill>
                  <a:schemeClr val="bg1"/>
                </a:solidFill>
              </a:defRPr>
            </a:lvl1pPr>
          </a:lstStyle>
          <a:p>
            <a:r>
              <a:rPr lang="de-DE"/>
              <a:t>Mastertitelformat bearbeiten</a:t>
            </a:r>
            <a:endParaRPr lang="de-AT" dirty="0"/>
          </a:p>
        </p:txBody>
      </p:sp>
      <p:sp>
        <p:nvSpPr>
          <p:cNvPr id="5" name="Textplatzhalter 4">
            <a:extLst>
              <a:ext uri="{FF2B5EF4-FFF2-40B4-BE49-F238E27FC236}">
                <a16:creationId xmlns:a16="http://schemas.microsoft.com/office/drawing/2014/main" id="{1B6E97C2-5489-4CD9-873E-EF97AACF8A28}"/>
              </a:ext>
            </a:extLst>
          </p:cNvPr>
          <p:cNvSpPr>
            <a:spLocks noGrp="1"/>
          </p:cNvSpPr>
          <p:nvPr>
            <p:ph type="body" sz="quarter" idx="16"/>
          </p:nvPr>
        </p:nvSpPr>
        <p:spPr>
          <a:xfrm>
            <a:off x="6232525" y="4503737"/>
            <a:ext cx="4652963" cy="573088"/>
          </a:xfrm>
        </p:spPr>
        <p:txBody>
          <a:bodyPr/>
          <a:lstStyle>
            <a:lvl1pPr marL="0" indent="0" algn="r">
              <a:buNone/>
              <a:defRPr sz="1800">
                <a:solidFill>
                  <a:schemeClr val="bg1"/>
                </a:solidFill>
              </a:defRPr>
            </a:lvl1pPr>
            <a:lvl2pPr algn="r">
              <a:defRPr sz="1600">
                <a:solidFill>
                  <a:schemeClr val="bg1"/>
                </a:solidFill>
              </a:defRPr>
            </a:lvl2pPr>
            <a:lvl3pPr algn="r">
              <a:defRPr sz="1400">
                <a:solidFill>
                  <a:schemeClr val="bg1"/>
                </a:solidFill>
              </a:defRPr>
            </a:lvl3pPr>
            <a:lvl4pPr algn="r">
              <a:defRPr sz="1400">
                <a:solidFill>
                  <a:schemeClr val="bg1"/>
                </a:solidFill>
              </a:defRPr>
            </a:lvl4pPr>
            <a:lvl5pPr algn="r">
              <a:defRPr sz="1400">
                <a:solidFill>
                  <a:schemeClr val="bg1"/>
                </a:solidFill>
              </a:defRPr>
            </a:lvl5pPr>
          </a:lstStyle>
          <a:p>
            <a:pPr lvl="0"/>
            <a:r>
              <a:rPr lang="de-DE"/>
              <a:t>Mastertextformat bearbeiten</a:t>
            </a:r>
          </a:p>
        </p:txBody>
      </p:sp>
      <p:sp>
        <p:nvSpPr>
          <p:cNvPr id="2" name="Fußzeilenplatzhalter 1">
            <a:extLst>
              <a:ext uri="{FF2B5EF4-FFF2-40B4-BE49-F238E27FC236}">
                <a16:creationId xmlns:a16="http://schemas.microsoft.com/office/drawing/2014/main" id="{963120CD-C498-4220-A8B4-BE4E0E076332}"/>
              </a:ext>
            </a:extLst>
          </p:cNvPr>
          <p:cNvSpPr>
            <a:spLocks noGrp="1"/>
          </p:cNvSpPr>
          <p:nvPr>
            <p:ph type="ftr" sz="quarter" idx="14"/>
          </p:nvPr>
        </p:nvSpPr>
        <p:spPr/>
        <p:txBody>
          <a:bodyPr/>
          <a:lstStyle/>
          <a:p>
            <a:r>
              <a:rPr lang="de-DE"/>
              <a:t>Auf einen Blick | August 2022</a:t>
            </a:r>
            <a:endParaRPr lang="de-AT" dirty="0"/>
          </a:p>
        </p:txBody>
      </p:sp>
      <p:sp>
        <p:nvSpPr>
          <p:cNvPr id="3" name="Foliennummernplatzhalter 2">
            <a:extLst>
              <a:ext uri="{FF2B5EF4-FFF2-40B4-BE49-F238E27FC236}">
                <a16:creationId xmlns:a16="http://schemas.microsoft.com/office/drawing/2014/main" id="{F6E1F152-AD0F-4B68-9E69-AE6948F47C76}"/>
              </a:ext>
            </a:extLst>
          </p:cNvPr>
          <p:cNvSpPr>
            <a:spLocks noGrp="1"/>
          </p:cNvSpPr>
          <p:nvPr>
            <p:ph type="sldNum" sz="quarter" idx="15"/>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95621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p:bg>
      <p:bgRef idx="1001">
        <a:schemeClr val="bg1"/>
      </p:bgRef>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88835D5-7CB1-4717-895C-F6ACBDD1151E}"/>
              </a:ext>
            </a:extLst>
          </p:cNvPr>
          <p:cNvSpPr>
            <a:spLocks noGrp="1"/>
          </p:cNvSpPr>
          <p:nvPr>
            <p:ph type="pic" sz="quarter" idx="16"/>
            <p:custDataLst>
              <p:tags r:id="rId1"/>
            </p:custDataLst>
          </p:nvPr>
        </p:nvSpPr>
        <p:spPr>
          <a:xfrm>
            <a:off x="0" y="0"/>
            <a:ext cx="12192000" cy="6063380"/>
          </a:xfrm>
          <a:solidFill>
            <a:schemeClr val="bg1">
              <a:lumMod val="75000"/>
            </a:schemeClr>
          </a:solidFill>
          <a:ln>
            <a:noFill/>
          </a:ln>
        </p:spPr>
        <p:txBody>
          <a:bodyPr/>
          <a:lstStyle>
            <a:lvl1pPr marL="0" indent="0">
              <a:buNone/>
              <a:defRPr/>
            </a:lvl1pPr>
          </a:lstStyle>
          <a:p>
            <a:r>
              <a:rPr lang="de-DE"/>
              <a:t>Bild durch Klicken auf Symbol hinzufügen</a:t>
            </a:r>
            <a:endParaRPr lang="de-AT" dirty="0"/>
          </a:p>
        </p:txBody>
      </p:sp>
      <p:sp>
        <p:nvSpPr>
          <p:cNvPr id="13" name="Titel 12">
            <a:extLst>
              <a:ext uri="{FF2B5EF4-FFF2-40B4-BE49-F238E27FC236}">
                <a16:creationId xmlns:a16="http://schemas.microsoft.com/office/drawing/2014/main" id="{DE750BCC-5617-4E30-A125-B426A9710263}"/>
              </a:ext>
            </a:extLst>
          </p:cNvPr>
          <p:cNvSpPr>
            <a:spLocks noGrp="1"/>
          </p:cNvSpPr>
          <p:nvPr>
            <p:ph type="title"/>
            <p:custDataLst>
              <p:tags r:id="rId2"/>
            </p:custDataLst>
          </p:nvPr>
        </p:nvSpPr>
        <p:spPr>
          <a:xfrm>
            <a:off x="822961" y="195048"/>
            <a:ext cx="10469880" cy="507896"/>
          </a:xfrm>
        </p:spPr>
        <p:txBody>
          <a:bodyPr/>
          <a:lstStyle>
            <a:lvl1pPr>
              <a:defRPr>
                <a:solidFill>
                  <a:schemeClr val="bg1"/>
                </a:solidFill>
              </a:defRPr>
            </a:lvl1pPr>
          </a:lstStyle>
          <a:p>
            <a:r>
              <a:rPr lang="de-DE"/>
              <a:t>Mastertitelformat bearbeiten</a:t>
            </a:r>
            <a:endParaRPr lang="de-AT" dirty="0"/>
          </a:p>
        </p:txBody>
      </p:sp>
      <p:sp>
        <p:nvSpPr>
          <p:cNvPr id="7" name="Textplatzhalter 42">
            <a:extLst>
              <a:ext uri="{FF2B5EF4-FFF2-40B4-BE49-F238E27FC236}">
                <a16:creationId xmlns:a16="http://schemas.microsoft.com/office/drawing/2014/main" id="{B15E41F2-9F0D-4C90-B6D3-88903F9FBD2B}"/>
              </a:ext>
            </a:extLst>
          </p:cNvPr>
          <p:cNvSpPr>
            <a:spLocks noGrp="1"/>
          </p:cNvSpPr>
          <p:nvPr>
            <p:ph type="body" sz="quarter" idx="17" hasCustomPrompt="1"/>
            <p:custDataLst>
              <p:tags r:id="rId3"/>
            </p:custDataLst>
          </p:nvPr>
        </p:nvSpPr>
        <p:spPr>
          <a:xfrm>
            <a:off x="7247493" y="6050376"/>
            <a:ext cx="4465082" cy="171450"/>
          </a:xfrm>
        </p:spPr>
        <p:txBody>
          <a:bodyPr anchor="b"/>
          <a:lstStyle>
            <a:lvl1pPr algn="r">
              <a:buNone/>
              <a:defRPr sz="800" cap="all" baseline="0"/>
            </a:lvl1pPr>
            <a:lvl2pPr>
              <a:buNone/>
              <a:defRPr sz="800"/>
            </a:lvl2pPr>
            <a:lvl3pPr>
              <a:buNone/>
              <a:defRPr sz="800"/>
            </a:lvl3pPr>
            <a:lvl4pPr>
              <a:buNone/>
              <a:defRPr sz="800"/>
            </a:lvl4pPr>
            <a:lvl5pPr>
              <a:buNone/>
              <a:defRPr sz="800"/>
            </a:lvl5pPr>
          </a:lstStyle>
          <a:p>
            <a:pPr lvl="0" algn="r">
              <a:buNone/>
            </a:pPr>
            <a:r>
              <a:rPr lang="de-AT" dirty="0"/>
              <a:t>© Copyright-Info, Quelle, …</a:t>
            </a:r>
          </a:p>
        </p:txBody>
      </p:sp>
      <p:sp>
        <p:nvSpPr>
          <p:cNvPr id="2" name="Fußzeilenplatzhalter 1">
            <a:extLst>
              <a:ext uri="{FF2B5EF4-FFF2-40B4-BE49-F238E27FC236}">
                <a16:creationId xmlns:a16="http://schemas.microsoft.com/office/drawing/2014/main" id="{963120CD-C498-4220-A8B4-BE4E0E076332}"/>
              </a:ext>
            </a:extLst>
          </p:cNvPr>
          <p:cNvSpPr>
            <a:spLocks noGrp="1"/>
          </p:cNvSpPr>
          <p:nvPr>
            <p:ph type="ftr" sz="quarter" idx="14"/>
          </p:nvPr>
        </p:nvSpPr>
        <p:spPr/>
        <p:txBody>
          <a:bodyPr/>
          <a:lstStyle/>
          <a:p>
            <a:r>
              <a:rPr lang="de-DE"/>
              <a:t>Auf einen Blick | August 2022</a:t>
            </a:r>
            <a:endParaRPr lang="de-AT" dirty="0"/>
          </a:p>
        </p:txBody>
      </p:sp>
      <p:sp>
        <p:nvSpPr>
          <p:cNvPr id="3" name="Foliennummernplatzhalter 2">
            <a:extLst>
              <a:ext uri="{FF2B5EF4-FFF2-40B4-BE49-F238E27FC236}">
                <a16:creationId xmlns:a16="http://schemas.microsoft.com/office/drawing/2014/main" id="{F6E1F152-AD0F-4B68-9E69-AE6948F47C76}"/>
              </a:ext>
            </a:extLst>
          </p:cNvPr>
          <p:cNvSpPr>
            <a:spLocks noGrp="1"/>
          </p:cNvSpPr>
          <p:nvPr>
            <p:ph type="sldNum" sz="quarter" idx="15"/>
            <p:custDataLst>
              <p:tags r:id="rId4"/>
            </p:custDataLst>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321225298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folie mit Sublogo">
    <p:spTree>
      <p:nvGrpSpPr>
        <p:cNvPr id="1" name=""/>
        <p:cNvGrpSpPr/>
        <p:nvPr/>
      </p:nvGrpSpPr>
      <p:grpSpPr>
        <a:xfrm>
          <a:off x="0" y="0"/>
          <a:ext cx="0" cy="0"/>
          <a:chOff x="0" y="0"/>
          <a:chExt cx="0" cy="0"/>
        </a:xfrm>
      </p:grpSpPr>
      <p:sp>
        <p:nvSpPr>
          <p:cNvPr id="51" name="Inhaltsplatzhalter 50">
            <a:extLst>
              <a:ext uri="{FF2B5EF4-FFF2-40B4-BE49-F238E27FC236}">
                <a16:creationId xmlns:a16="http://schemas.microsoft.com/office/drawing/2014/main" id="{FA616A29-9F54-4E04-A2B1-9CBD31AC30BF}"/>
              </a:ext>
              <a:ext uri="{C183D7F6-B498-43B3-948B-1728B52AA6E4}">
                <adec:decorative xmlns:adec="http://schemas.microsoft.com/office/drawing/2017/decorative" val="1"/>
              </a:ext>
            </a:extLst>
          </p:cNvPr>
          <p:cNvSpPr>
            <a:spLocks noGrp="1"/>
          </p:cNvSpPr>
          <p:nvPr>
            <p:ph sz="quarter" idx="17" hasCustomPrompt="1"/>
            <p:custDataLst>
              <p:tags r:id="rId1"/>
            </p:custDataLst>
          </p:nvPr>
        </p:nvSpPr>
        <p:spPr>
          <a:xfrm>
            <a:off x="464055" y="468437"/>
            <a:ext cx="2424112" cy="738000"/>
          </a:xfrm>
        </p:spPr>
        <p:txBody>
          <a:bodyPr/>
          <a:lstStyle>
            <a:lvl1pPr>
              <a:buNone/>
              <a:defRPr/>
            </a:lvl1pPr>
            <a:lvl2pPr>
              <a:buNone/>
              <a:defRPr/>
            </a:lvl2pPr>
            <a:lvl3pPr>
              <a:buNone/>
              <a:defRPr/>
            </a:lvl3pPr>
            <a:lvl4pPr>
              <a:buNone/>
              <a:defRPr/>
            </a:lvl4pPr>
            <a:lvl5pPr>
              <a:buNone/>
              <a:defRPr/>
            </a:lvl5pPr>
          </a:lstStyle>
          <a:p>
            <a:pPr lvl="0"/>
            <a:r>
              <a:rPr lang="de-AT" dirty="0"/>
              <a:t>Sublogo</a:t>
            </a:r>
          </a:p>
        </p:txBody>
      </p:sp>
      <p:sp>
        <p:nvSpPr>
          <p:cNvPr id="2" name="Titel 1">
            <a:extLst>
              <a:ext uri="{FF2B5EF4-FFF2-40B4-BE49-F238E27FC236}">
                <a16:creationId xmlns:a16="http://schemas.microsoft.com/office/drawing/2014/main" id="{7226F95A-C572-4753-9A21-DBF6531D5F3A}"/>
              </a:ext>
            </a:extLst>
          </p:cNvPr>
          <p:cNvSpPr>
            <a:spLocks noGrp="1"/>
          </p:cNvSpPr>
          <p:nvPr>
            <p:ph type="ctrTitle" hasCustomPrompt="1"/>
            <p:custDataLst>
              <p:tags r:id="rId2"/>
            </p:custDataLst>
          </p:nvPr>
        </p:nvSpPr>
        <p:spPr>
          <a:xfrm>
            <a:off x="1308100" y="2276475"/>
            <a:ext cx="9288464" cy="1524000"/>
          </a:xfrm>
        </p:spPr>
        <p:txBody>
          <a:bodyPr lIns="0" tIns="0" rIns="0" bIns="0" anchor="b">
            <a:noAutofit/>
          </a:bodyPr>
          <a:lstStyle>
            <a:lvl1pPr algn="l">
              <a:defRPr sz="5400">
                <a:solidFill>
                  <a:schemeClr val="accent1"/>
                </a:solidFill>
              </a:defRPr>
            </a:lvl1pPr>
          </a:lstStyle>
          <a:p>
            <a:r>
              <a:rPr lang="de-AT" dirty="0"/>
              <a:t>Titel</a:t>
            </a:r>
          </a:p>
        </p:txBody>
      </p:sp>
      <p:sp>
        <p:nvSpPr>
          <p:cNvPr id="3" name="Untertitel 2">
            <a:extLst>
              <a:ext uri="{FF2B5EF4-FFF2-40B4-BE49-F238E27FC236}">
                <a16:creationId xmlns:a16="http://schemas.microsoft.com/office/drawing/2014/main" id="{53DE19F1-4351-4A07-8662-A968E8A450FD}"/>
              </a:ext>
            </a:extLst>
          </p:cNvPr>
          <p:cNvSpPr>
            <a:spLocks noGrp="1"/>
          </p:cNvSpPr>
          <p:nvPr>
            <p:ph type="subTitle" idx="1" hasCustomPrompt="1"/>
            <p:custDataLst>
              <p:tags r:id="rId3"/>
            </p:custDataLst>
          </p:nvPr>
        </p:nvSpPr>
        <p:spPr>
          <a:xfrm>
            <a:off x="1308100" y="3971926"/>
            <a:ext cx="9288464" cy="1104900"/>
          </a:xfrm>
        </p:spPr>
        <p:txBody>
          <a:bodyPr lIns="0" tIns="0" rIns="0" bIns="0">
            <a:noAutofit/>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de-AT" dirty="0"/>
              <a:t>Untertitel (Datum, Ort, Name, ...)</a:t>
            </a:r>
          </a:p>
        </p:txBody>
      </p:sp>
      <p:sp>
        <p:nvSpPr>
          <p:cNvPr id="6" name="Textplatzhalter 4">
            <a:extLst>
              <a:ext uri="{FF2B5EF4-FFF2-40B4-BE49-F238E27FC236}">
                <a16:creationId xmlns:a16="http://schemas.microsoft.com/office/drawing/2014/main" id="{11F96F86-EC1A-4E1A-B16C-1B22A6CC3DCF}"/>
              </a:ext>
            </a:extLst>
          </p:cNvPr>
          <p:cNvSpPr>
            <a:spLocks noGrp="1"/>
          </p:cNvSpPr>
          <p:nvPr>
            <p:ph type="body" sz="quarter" idx="10" hasCustomPrompt="1"/>
            <p:custDataLst>
              <p:tags r:id="rId4"/>
            </p:custDataLst>
          </p:nvPr>
        </p:nvSpPr>
        <p:spPr bwMode="gray">
          <a:xfrm>
            <a:off x="7589520" y="6412992"/>
            <a:ext cx="4123055" cy="233552"/>
          </a:xfrm>
        </p:spPr>
        <p:txBody>
          <a:bodyPr anchor="ctr"/>
          <a:lstStyle>
            <a:lvl1pPr marL="0" indent="0" algn="r">
              <a:buNone/>
              <a:defRPr sz="1400" b="1">
                <a:solidFill>
                  <a:schemeClr val="bg1"/>
                </a:solidFill>
              </a:defRPr>
            </a:lvl1pPr>
          </a:lstStyle>
          <a:p>
            <a:pPr lvl="0"/>
            <a:r>
              <a:rPr lang="de-AT" dirty="0"/>
              <a:t>www.tuwien.at</a:t>
            </a:r>
          </a:p>
        </p:txBody>
      </p:sp>
    </p:spTree>
    <p:extLst>
      <p:ext uri="{BB962C8B-B14F-4D97-AF65-F5344CB8AC3E}">
        <p14:creationId xmlns:p14="http://schemas.microsoft.com/office/powerpoint/2010/main" val="603973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folie mit Bild und Sublogo">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C768571-8F27-4801-BE51-98B18A003B6D}"/>
              </a:ext>
              <a:ext uri="{C183D7F6-B498-43B3-948B-1728B52AA6E4}">
                <adec:decorative xmlns:adec="http://schemas.microsoft.com/office/drawing/2017/decorative" val="1"/>
              </a:ext>
            </a:extLst>
          </p:cNvPr>
          <p:cNvPicPr>
            <a:picLocks noChangeAspect="1"/>
          </p:cNvPicPr>
          <p:nvPr userDrawn="1">
            <p:custDataLst>
              <p:tags r:id="rId1"/>
            </p:custDataLst>
          </p:nvPr>
        </p:nvPicPr>
        <p:blipFill rotWithShape="1">
          <a:blip r:embed="rId8" cstate="screen">
            <a:extLst>
              <a:ext uri="{28A0092B-C50C-407E-A947-70E740481C1C}">
                <a14:useLocalDpi xmlns:a14="http://schemas.microsoft.com/office/drawing/2010/main"/>
              </a:ext>
            </a:extLst>
          </a:blip>
          <a:srcRect/>
          <a:stretch/>
        </p:blipFill>
        <p:spPr>
          <a:xfrm>
            <a:off x="0" y="3312"/>
            <a:ext cx="12192000" cy="6063380"/>
          </a:xfrm>
          <a:prstGeom prst="rect">
            <a:avLst/>
          </a:prstGeom>
        </p:spPr>
      </p:pic>
      <p:sp>
        <p:nvSpPr>
          <p:cNvPr id="10" name="Inhaltsplatzhalter 50">
            <a:extLst>
              <a:ext uri="{FF2B5EF4-FFF2-40B4-BE49-F238E27FC236}">
                <a16:creationId xmlns:a16="http://schemas.microsoft.com/office/drawing/2014/main" id="{36BC36E0-5BB3-4FF7-91BE-F08527FA05CA}"/>
              </a:ext>
              <a:ext uri="{C183D7F6-B498-43B3-948B-1728B52AA6E4}">
                <adec:decorative xmlns:adec="http://schemas.microsoft.com/office/drawing/2017/decorative" val="1"/>
              </a:ext>
            </a:extLst>
          </p:cNvPr>
          <p:cNvSpPr>
            <a:spLocks noGrp="1"/>
          </p:cNvSpPr>
          <p:nvPr>
            <p:ph sz="quarter" idx="17" hasCustomPrompt="1"/>
            <p:custDataLst>
              <p:tags r:id="rId2"/>
            </p:custDataLst>
          </p:nvPr>
        </p:nvSpPr>
        <p:spPr bwMode="gray">
          <a:xfrm>
            <a:off x="464055" y="468437"/>
            <a:ext cx="2424112" cy="738000"/>
          </a:xfrm>
        </p:spPr>
        <p:txBody>
          <a:bodyPr/>
          <a:lstStyle>
            <a:lvl1pPr>
              <a:buNone/>
              <a:defRPr/>
            </a:lvl1pPr>
            <a:lvl2pPr>
              <a:buNone/>
              <a:defRPr/>
            </a:lvl2pPr>
            <a:lvl3pPr>
              <a:buNone/>
              <a:defRPr/>
            </a:lvl3pPr>
            <a:lvl4pPr>
              <a:buNone/>
              <a:defRPr/>
            </a:lvl4pPr>
            <a:lvl5pPr>
              <a:buNone/>
              <a:defRPr/>
            </a:lvl5pPr>
          </a:lstStyle>
          <a:p>
            <a:pPr lvl="0"/>
            <a:r>
              <a:rPr lang="de-AT" dirty="0"/>
              <a:t>Sublogo</a:t>
            </a:r>
          </a:p>
        </p:txBody>
      </p:sp>
      <p:sp>
        <p:nvSpPr>
          <p:cNvPr id="3" name="Titel 2">
            <a:extLst>
              <a:ext uri="{FF2B5EF4-FFF2-40B4-BE49-F238E27FC236}">
                <a16:creationId xmlns:a16="http://schemas.microsoft.com/office/drawing/2014/main" id="{518F59B5-2786-498C-82D3-0A9C1CD89FA5}"/>
              </a:ext>
            </a:extLst>
          </p:cNvPr>
          <p:cNvSpPr>
            <a:spLocks noGrp="1"/>
          </p:cNvSpPr>
          <p:nvPr>
            <p:ph type="title" hasCustomPrompt="1"/>
            <p:custDataLst>
              <p:tags r:id="rId3"/>
            </p:custDataLst>
          </p:nvPr>
        </p:nvSpPr>
        <p:spPr>
          <a:xfrm>
            <a:off x="461963" y="4301639"/>
            <a:ext cx="10134599" cy="1176824"/>
          </a:xfrm>
        </p:spPr>
        <p:txBody>
          <a:bodyPr/>
          <a:lstStyle>
            <a:lvl1pPr>
              <a:defRPr>
                <a:solidFill>
                  <a:schemeClr val="bg1"/>
                </a:solidFill>
              </a:defRPr>
            </a:lvl1pPr>
          </a:lstStyle>
          <a:p>
            <a:r>
              <a:rPr lang="de-AT" dirty="0"/>
              <a:t>Titel</a:t>
            </a:r>
          </a:p>
        </p:txBody>
      </p:sp>
      <p:sp>
        <p:nvSpPr>
          <p:cNvPr id="5" name="Textplatzhalter 6">
            <a:extLst>
              <a:ext uri="{FF2B5EF4-FFF2-40B4-BE49-F238E27FC236}">
                <a16:creationId xmlns:a16="http://schemas.microsoft.com/office/drawing/2014/main" id="{F336A329-ED2F-4460-87B8-2E6D5936410D}"/>
              </a:ext>
            </a:extLst>
          </p:cNvPr>
          <p:cNvSpPr>
            <a:spLocks noGrp="1"/>
          </p:cNvSpPr>
          <p:nvPr>
            <p:ph type="body" sz="quarter" idx="15" hasCustomPrompt="1"/>
            <p:custDataLst>
              <p:tags r:id="rId4"/>
            </p:custDataLst>
          </p:nvPr>
        </p:nvSpPr>
        <p:spPr>
          <a:xfrm>
            <a:off x="461963" y="5550408"/>
            <a:ext cx="10134600" cy="345566"/>
          </a:xfrm>
        </p:spPr>
        <p:txBody>
          <a:bodyPr/>
          <a:lstStyle>
            <a:lvl1pPr marL="0" indent="0">
              <a:buNone/>
              <a:defRPr sz="2400">
                <a:solidFill>
                  <a:schemeClr val="bg1"/>
                </a:solidFill>
              </a:defRPr>
            </a:lvl1pPr>
            <a:lvl2pPr marL="0" indent="0">
              <a:buNone/>
              <a:defRPr sz="2400">
                <a:solidFill>
                  <a:schemeClr val="bg1"/>
                </a:solidFill>
              </a:defRPr>
            </a:lvl2pPr>
            <a:lvl3pPr marL="269875" indent="0">
              <a:buNone/>
              <a:defRPr sz="2400">
                <a:solidFill>
                  <a:schemeClr val="bg1"/>
                </a:solidFill>
              </a:defRPr>
            </a:lvl3pPr>
            <a:lvl4pPr marL="538162" indent="0">
              <a:buNone/>
              <a:defRPr sz="2400">
                <a:solidFill>
                  <a:schemeClr val="bg1"/>
                </a:solidFill>
              </a:defRPr>
            </a:lvl4pPr>
            <a:lvl5pPr marL="903288" indent="0">
              <a:buNone/>
              <a:defRPr sz="2400">
                <a:solidFill>
                  <a:schemeClr val="bg1"/>
                </a:solidFill>
              </a:defRPr>
            </a:lvl5pPr>
          </a:lstStyle>
          <a:p>
            <a:pPr lvl="0"/>
            <a:r>
              <a:rPr lang="de-AT" dirty="0"/>
              <a:t>Untertitel (Datum, Ort, Name, …)</a:t>
            </a:r>
          </a:p>
        </p:txBody>
      </p:sp>
      <p:sp>
        <p:nvSpPr>
          <p:cNvPr id="6" name="Textplatzhalter 42">
            <a:extLst>
              <a:ext uri="{FF2B5EF4-FFF2-40B4-BE49-F238E27FC236}">
                <a16:creationId xmlns:a16="http://schemas.microsoft.com/office/drawing/2014/main" id="{A5A954F1-45CA-4DB2-A03D-24CC2A505886}"/>
              </a:ext>
            </a:extLst>
          </p:cNvPr>
          <p:cNvSpPr>
            <a:spLocks noGrp="1"/>
          </p:cNvSpPr>
          <p:nvPr>
            <p:ph type="body" sz="quarter" idx="14" hasCustomPrompt="1"/>
            <p:custDataLst>
              <p:tags r:id="rId5"/>
            </p:custDataLst>
          </p:nvPr>
        </p:nvSpPr>
        <p:spPr>
          <a:xfrm>
            <a:off x="7247493" y="6050376"/>
            <a:ext cx="4465082" cy="171450"/>
          </a:xfrm>
        </p:spPr>
        <p:txBody>
          <a:bodyPr anchor="b"/>
          <a:lstStyle>
            <a:lvl1pPr algn="r">
              <a:buNone/>
              <a:defRPr sz="800" cap="all" baseline="0"/>
            </a:lvl1pPr>
            <a:lvl2pPr>
              <a:buNone/>
              <a:defRPr sz="800"/>
            </a:lvl2pPr>
            <a:lvl3pPr>
              <a:buNone/>
              <a:defRPr sz="800"/>
            </a:lvl3pPr>
            <a:lvl4pPr>
              <a:buNone/>
              <a:defRPr sz="800"/>
            </a:lvl4pPr>
            <a:lvl5pPr>
              <a:buNone/>
              <a:defRPr sz="800"/>
            </a:lvl5pPr>
          </a:lstStyle>
          <a:p>
            <a:pPr lvl="0" algn="r">
              <a:buNone/>
            </a:pPr>
            <a:r>
              <a:rPr lang="de-AT" dirty="0"/>
              <a:t>© Copyright-Info, Quelle, …</a:t>
            </a:r>
          </a:p>
        </p:txBody>
      </p:sp>
      <p:sp>
        <p:nvSpPr>
          <p:cNvPr id="8" name="Textplatzhalter 4">
            <a:extLst>
              <a:ext uri="{FF2B5EF4-FFF2-40B4-BE49-F238E27FC236}">
                <a16:creationId xmlns:a16="http://schemas.microsoft.com/office/drawing/2014/main" id="{C4669611-45BF-4E01-AE99-8C851B6E8EC1}"/>
              </a:ext>
            </a:extLst>
          </p:cNvPr>
          <p:cNvSpPr>
            <a:spLocks noGrp="1"/>
          </p:cNvSpPr>
          <p:nvPr>
            <p:ph type="body" sz="quarter" idx="10" hasCustomPrompt="1"/>
            <p:custDataLst>
              <p:tags r:id="rId6"/>
            </p:custDataLst>
          </p:nvPr>
        </p:nvSpPr>
        <p:spPr bwMode="gray">
          <a:xfrm>
            <a:off x="7589520" y="6412992"/>
            <a:ext cx="4123055" cy="233552"/>
          </a:xfrm>
        </p:spPr>
        <p:txBody>
          <a:bodyPr anchor="ctr"/>
          <a:lstStyle>
            <a:lvl1pPr marL="0" indent="0" algn="r">
              <a:buNone/>
              <a:defRPr sz="1400" b="1">
                <a:solidFill>
                  <a:schemeClr val="bg1"/>
                </a:solidFill>
              </a:defRPr>
            </a:lvl1pPr>
          </a:lstStyle>
          <a:p>
            <a:pPr lvl="0"/>
            <a:r>
              <a:rPr lang="de-AT" dirty="0"/>
              <a:t>www.tuwien.at</a:t>
            </a:r>
          </a:p>
        </p:txBody>
      </p:sp>
    </p:spTree>
    <p:extLst>
      <p:ext uri="{BB962C8B-B14F-4D97-AF65-F5344CB8AC3E}">
        <p14:creationId xmlns:p14="http://schemas.microsoft.com/office/powerpoint/2010/main" val="340040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4BB5D645-0874-4ED8-A93C-F4A35806743C}"/>
              </a:ext>
              <a:ext uri="{C183D7F6-B498-43B3-948B-1728B52AA6E4}">
                <adec:decorative xmlns:adec="http://schemas.microsoft.com/office/drawing/2017/decorative" val="1"/>
              </a:ext>
            </a:extLst>
          </p:cNvPr>
          <p:cNvPicPr>
            <a:picLocks noChangeAspect="1"/>
          </p:cNvPicPr>
          <p:nvPr userDrawn="1">
            <p:custDataLst>
              <p:tags r:id="rId1"/>
            </p:custDataLst>
          </p:nvPr>
        </p:nvPicPr>
        <p:blipFill rotWithShape="1">
          <a:blip r:embed="rId8" cstate="screen">
            <a:extLst>
              <a:ext uri="{28A0092B-C50C-407E-A947-70E740481C1C}">
                <a14:useLocalDpi xmlns:a14="http://schemas.microsoft.com/office/drawing/2010/main"/>
              </a:ext>
            </a:extLst>
          </a:blip>
          <a:srcRect/>
          <a:stretch/>
        </p:blipFill>
        <p:spPr>
          <a:xfrm>
            <a:off x="0" y="3312"/>
            <a:ext cx="12192000" cy="6063380"/>
          </a:xfrm>
          <a:prstGeom prst="rect">
            <a:avLst/>
          </a:prstGeom>
        </p:spPr>
      </p:pic>
      <p:pic>
        <p:nvPicPr>
          <p:cNvPr id="50" name="Grafik 49" descr="Logo der Technischen Universität Wien">
            <a:extLst>
              <a:ext uri="{FF2B5EF4-FFF2-40B4-BE49-F238E27FC236}">
                <a16:creationId xmlns:a16="http://schemas.microsoft.com/office/drawing/2014/main" id="{B9752043-E0A7-4A49-ABCE-FA89B17A8BB8}"/>
              </a:ext>
            </a:extLst>
          </p:cNvPr>
          <p:cNvPicPr/>
          <p:nvPr userDrawn="1">
            <p:custDataLst>
              <p:tags r:id="rId2"/>
            </p:custDataLst>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68287" y="467692"/>
            <a:ext cx="1939882" cy="732952"/>
          </a:xfrm>
          <a:prstGeom prst="rect">
            <a:avLst/>
          </a:prstGeom>
        </p:spPr>
      </p:pic>
      <p:sp>
        <p:nvSpPr>
          <p:cNvPr id="2" name="Titel 1">
            <a:extLst>
              <a:ext uri="{FF2B5EF4-FFF2-40B4-BE49-F238E27FC236}">
                <a16:creationId xmlns:a16="http://schemas.microsoft.com/office/drawing/2014/main" id="{03701E1D-9FD1-42AD-91DE-DF5BA9B4DB6F}"/>
              </a:ext>
            </a:extLst>
          </p:cNvPr>
          <p:cNvSpPr>
            <a:spLocks noGrp="1"/>
          </p:cNvSpPr>
          <p:nvPr>
            <p:ph type="title" hasCustomPrompt="1"/>
            <p:custDataLst>
              <p:tags r:id="rId3"/>
            </p:custDataLst>
          </p:nvPr>
        </p:nvSpPr>
        <p:spPr bwMode="white">
          <a:xfrm>
            <a:off x="461963" y="4438899"/>
            <a:ext cx="10134599" cy="1039564"/>
          </a:xfrm>
        </p:spPr>
        <p:txBody>
          <a:bodyPr/>
          <a:lstStyle>
            <a:lvl1pPr>
              <a:defRPr>
                <a:solidFill>
                  <a:schemeClr val="bg1"/>
                </a:solidFill>
              </a:defRPr>
            </a:lvl1pPr>
          </a:lstStyle>
          <a:p>
            <a:r>
              <a:rPr lang="de-AT" dirty="0"/>
              <a:t>Titel</a:t>
            </a:r>
          </a:p>
        </p:txBody>
      </p:sp>
      <p:sp>
        <p:nvSpPr>
          <p:cNvPr id="7" name="Textplatzhalter 6">
            <a:extLst>
              <a:ext uri="{FF2B5EF4-FFF2-40B4-BE49-F238E27FC236}">
                <a16:creationId xmlns:a16="http://schemas.microsoft.com/office/drawing/2014/main" id="{6029DDD8-08D2-4AD9-B5F0-E6CCC5954B07}"/>
              </a:ext>
            </a:extLst>
          </p:cNvPr>
          <p:cNvSpPr>
            <a:spLocks noGrp="1"/>
          </p:cNvSpPr>
          <p:nvPr>
            <p:ph type="body" sz="quarter" idx="15" hasCustomPrompt="1"/>
            <p:custDataLst>
              <p:tags r:id="rId4"/>
            </p:custDataLst>
          </p:nvPr>
        </p:nvSpPr>
        <p:spPr>
          <a:xfrm>
            <a:off x="461963" y="5550408"/>
            <a:ext cx="10134600" cy="345566"/>
          </a:xfrm>
        </p:spPr>
        <p:txBody>
          <a:bodyPr/>
          <a:lstStyle>
            <a:lvl1pPr marL="0" indent="0">
              <a:buNone/>
              <a:defRPr sz="2400">
                <a:solidFill>
                  <a:schemeClr val="bg1"/>
                </a:solidFill>
              </a:defRPr>
            </a:lvl1pPr>
            <a:lvl2pPr marL="0" indent="0">
              <a:buNone/>
              <a:defRPr sz="2400">
                <a:solidFill>
                  <a:schemeClr val="bg1"/>
                </a:solidFill>
              </a:defRPr>
            </a:lvl2pPr>
            <a:lvl3pPr marL="269875" indent="0">
              <a:buNone/>
              <a:defRPr sz="2400">
                <a:solidFill>
                  <a:schemeClr val="bg1"/>
                </a:solidFill>
              </a:defRPr>
            </a:lvl3pPr>
            <a:lvl4pPr marL="538162" indent="0">
              <a:buNone/>
              <a:defRPr sz="2400">
                <a:solidFill>
                  <a:schemeClr val="bg1"/>
                </a:solidFill>
              </a:defRPr>
            </a:lvl4pPr>
            <a:lvl5pPr marL="903288" indent="0">
              <a:buNone/>
              <a:defRPr sz="2400">
                <a:solidFill>
                  <a:schemeClr val="bg1"/>
                </a:solidFill>
              </a:defRPr>
            </a:lvl5pPr>
          </a:lstStyle>
          <a:p>
            <a:pPr lvl="0"/>
            <a:r>
              <a:rPr lang="de-AT" dirty="0"/>
              <a:t>Untertitel (Datum, Ort, Name, ...)</a:t>
            </a:r>
          </a:p>
        </p:txBody>
      </p:sp>
      <p:sp>
        <p:nvSpPr>
          <p:cNvPr id="46" name="Textplatzhalter 42">
            <a:extLst>
              <a:ext uri="{FF2B5EF4-FFF2-40B4-BE49-F238E27FC236}">
                <a16:creationId xmlns:a16="http://schemas.microsoft.com/office/drawing/2014/main" id="{065FC1A0-E07C-4B15-AC25-3575EBB8EEAA}"/>
              </a:ext>
            </a:extLst>
          </p:cNvPr>
          <p:cNvSpPr>
            <a:spLocks noGrp="1"/>
          </p:cNvSpPr>
          <p:nvPr>
            <p:ph type="body" sz="quarter" idx="14" hasCustomPrompt="1"/>
            <p:custDataLst>
              <p:tags r:id="rId5"/>
            </p:custDataLst>
          </p:nvPr>
        </p:nvSpPr>
        <p:spPr>
          <a:xfrm>
            <a:off x="7247493" y="6050376"/>
            <a:ext cx="4465082" cy="171450"/>
          </a:xfrm>
        </p:spPr>
        <p:txBody>
          <a:bodyPr anchor="b"/>
          <a:lstStyle>
            <a:lvl1pPr algn="r">
              <a:buNone/>
              <a:defRPr sz="800" cap="all" baseline="0"/>
            </a:lvl1pPr>
            <a:lvl2pPr>
              <a:buNone/>
              <a:defRPr sz="800"/>
            </a:lvl2pPr>
            <a:lvl3pPr>
              <a:buNone/>
              <a:defRPr sz="800"/>
            </a:lvl3pPr>
            <a:lvl4pPr>
              <a:buNone/>
              <a:defRPr sz="800"/>
            </a:lvl4pPr>
            <a:lvl5pPr>
              <a:buNone/>
              <a:defRPr sz="800"/>
            </a:lvl5pPr>
          </a:lstStyle>
          <a:p>
            <a:pPr lvl="0" algn="r">
              <a:buNone/>
            </a:pPr>
            <a:r>
              <a:rPr lang="de-AT" dirty="0"/>
              <a:t>© Copyright-Info, Quelle, …</a:t>
            </a:r>
          </a:p>
        </p:txBody>
      </p:sp>
      <p:sp>
        <p:nvSpPr>
          <p:cNvPr id="48" name="Textplatzhalter 4">
            <a:extLst>
              <a:ext uri="{FF2B5EF4-FFF2-40B4-BE49-F238E27FC236}">
                <a16:creationId xmlns:a16="http://schemas.microsoft.com/office/drawing/2014/main" id="{178BDD75-53A6-43C6-8C0C-26F0514FCFC8}"/>
              </a:ext>
            </a:extLst>
          </p:cNvPr>
          <p:cNvSpPr>
            <a:spLocks noGrp="1"/>
          </p:cNvSpPr>
          <p:nvPr>
            <p:ph type="body" sz="quarter" idx="10" hasCustomPrompt="1"/>
            <p:custDataLst>
              <p:tags r:id="rId6"/>
            </p:custDataLst>
          </p:nvPr>
        </p:nvSpPr>
        <p:spPr bwMode="gray">
          <a:xfrm>
            <a:off x="7589520" y="6412992"/>
            <a:ext cx="4123055" cy="233552"/>
          </a:xfrm>
        </p:spPr>
        <p:txBody>
          <a:bodyPr anchor="ctr"/>
          <a:lstStyle>
            <a:lvl1pPr marL="0" indent="0" algn="r">
              <a:buNone/>
              <a:defRPr sz="1400" b="1">
                <a:solidFill>
                  <a:schemeClr val="bg1"/>
                </a:solidFill>
              </a:defRPr>
            </a:lvl1pPr>
          </a:lstStyle>
          <a:p>
            <a:pPr lvl="0"/>
            <a:r>
              <a:rPr lang="de-AT" dirty="0"/>
              <a:t>www.tuwien.at</a:t>
            </a:r>
          </a:p>
        </p:txBody>
      </p:sp>
    </p:spTree>
    <p:extLst>
      <p:ext uri="{BB962C8B-B14F-4D97-AF65-F5344CB8AC3E}">
        <p14:creationId xmlns:p14="http://schemas.microsoft.com/office/powerpoint/2010/main" val="3529687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Abschnittsüb. mit Sub-Logo">
    <p:spTree>
      <p:nvGrpSpPr>
        <p:cNvPr id="1" name=""/>
        <p:cNvGrpSpPr/>
        <p:nvPr/>
      </p:nvGrpSpPr>
      <p:grpSpPr>
        <a:xfrm>
          <a:off x="0" y="0"/>
          <a:ext cx="0" cy="0"/>
          <a:chOff x="0" y="0"/>
          <a:chExt cx="0" cy="0"/>
        </a:xfrm>
      </p:grpSpPr>
      <p:sp>
        <p:nvSpPr>
          <p:cNvPr id="12" name="Inhaltsplatzhalter 50">
            <a:extLst>
              <a:ext uri="{FF2B5EF4-FFF2-40B4-BE49-F238E27FC236}">
                <a16:creationId xmlns:a16="http://schemas.microsoft.com/office/drawing/2014/main" id="{9543D4FD-C269-424C-BFF1-0CC3376683D9}"/>
              </a:ext>
              <a:ext uri="{C183D7F6-B498-43B3-948B-1728B52AA6E4}">
                <adec:decorative xmlns:adec="http://schemas.microsoft.com/office/drawing/2017/decorative" val="1"/>
              </a:ext>
            </a:extLst>
          </p:cNvPr>
          <p:cNvSpPr>
            <a:spLocks noGrp="1"/>
          </p:cNvSpPr>
          <p:nvPr>
            <p:ph sz="quarter" idx="17" hasCustomPrompt="1"/>
            <p:custDataLst>
              <p:tags r:id="rId1"/>
            </p:custDataLst>
          </p:nvPr>
        </p:nvSpPr>
        <p:spPr>
          <a:xfrm>
            <a:off x="464055" y="468437"/>
            <a:ext cx="2424112" cy="738000"/>
          </a:xfrm>
        </p:spPr>
        <p:txBody>
          <a:bodyPr/>
          <a:lstStyle>
            <a:lvl1pPr>
              <a:buNone/>
              <a:defRPr/>
            </a:lvl1pPr>
            <a:lvl2pPr>
              <a:buNone/>
              <a:defRPr/>
            </a:lvl2pPr>
            <a:lvl3pPr>
              <a:buNone/>
              <a:defRPr/>
            </a:lvl3pPr>
            <a:lvl4pPr>
              <a:buNone/>
              <a:defRPr/>
            </a:lvl4pPr>
            <a:lvl5pPr>
              <a:buNone/>
              <a:defRPr/>
            </a:lvl5pPr>
          </a:lstStyle>
          <a:p>
            <a:pPr lvl="0"/>
            <a:r>
              <a:rPr lang="de-AT" dirty="0"/>
              <a:t>Sublogo</a:t>
            </a:r>
          </a:p>
        </p:txBody>
      </p:sp>
      <p:sp>
        <p:nvSpPr>
          <p:cNvPr id="45" name="Titel 44">
            <a:extLst>
              <a:ext uri="{FF2B5EF4-FFF2-40B4-BE49-F238E27FC236}">
                <a16:creationId xmlns:a16="http://schemas.microsoft.com/office/drawing/2014/main" id="{3516091C-A315-4CB3-88CE-6B9EB554E55A}"/>
              </a:ext>
            </a:extLst>
          </p:cNvPr>
          <p:cNvSpPr>
            <a:spLocks noGrp="1"/>
          </p:cNvSpPr>
          <p:nvPr>
            <p:ph type="title"/>
            <p:custDataLst>
              <p:tags r:id="rId2"/>
            </p:custDataLst>
          </p:nvPr>
        </p:nvSpPr>
        <p:spPr>
          <a:xfrm>
            <a:off x="1307069" y="1549399"/>
            <a:ext cx="9288463" cy="828675"/>
          </a:xfrm>
        </p:spPr>
        <p:txBody>
          <a:bodyPr/>
          <a:lstStyle/>
          <a:p>
            <a:r>
              <a:rPr lang="de-DE"/>
              <a:t>Mastertitelformat bearbeiten</a:t>
            </a:r>
            <a:endParaRPr lang="de-AT" dirty="0"/>
          </a:p>
        </p:txBody>
      </p:sp>
      <p:sp>
        <p:nvSpPr>
          <p:cNvPr id="3" name="Textplatzhalter 2">
            <a:extLst>
              <a:ext uri="{FF2B5EF4-FFF2-40B4-BE49-F238E27FC236}">
                <a16:creationId xmlns:a16="http://schemas.microsoft.com/office/drawing/2014/main" id="{F233E7E8-1933-4C21-BF6B-D51AF4E4672E}"/>
              </a:ext>
            </a:extLst>
          </p:cNvPr>
          <p:cNvSpPr>
            <a:spLocks noGrp="1"/>
          </p:cNvSpPr>
          <p:nvPr>
            <p:ph type="body" idx="1"/>
            <p:custDataLst>
              <p:tags r:id="rId3"/>
            </p:custDataLst>
          </p:nvPr>
        </p:nvSpPr>
        <p:spPr>
          <a:xfrm>
            <a:off x="1308100" y="2628900"/>
            <a:ext cx="928846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2" name="Fußzeilenplatzhalter 1">
            <a:extLst>
              <a:ext uri="{FF2B5EF4-FFF2-40B4-BE49-F238E27FC236}">
                <a16:creationId xmlns:a16="http://schemas.microsoft.com/office/drawing/2014/main" id="{0A8FA552-E20A-45D6-9466-06CF509E5F5C}"/>
              </a:ext>
            </a:extLst>
          </p:cNvPr>
          <p:cNvSpPr>
            <a:spLocks noGrp="1"/>
          </p:cNvSpPr>
          <p:nvPr>
            <p:ph type="ftr" sz="quarter" idx="18"/>
          </p:nvPr>
        </p:nvSpPr>
        <p:spPr/>
        <p:txBody>
          <a:bodyPr/>
          <a:lstStyle/>
          <a:p>
            <a:r>
              <a:rPr lang="de-DE"/>
              <a:t>Auf einen Blick | August 2022</a:t>
            </a:r>
            <a:endParaRPr lang="de-AT" dirty="0"/>
          </a:p>
        </p:txBody>
      </p:sp>
      <p:sp>
        <p:nvSpPr>
          <p:cNvPr id="4" name="Foliennummernplatzhalter 3">
            <a:extLst>
              <a:ext uri="{FF2B5EF4-FFF2-40B4-BE49-F238E27FC236}">
                <a16:creationId xmlns:a16="http://schemas.microsoft.com/office/drawing/2014/main" id="{AA824437-7701-4594-9DE8-06D5133A3A97}"/>
              </a:ext>
            </a:extLst>
          </p:cNvPr>
          <p:cNvSpPr>
            <a:spLocks noGrp="1"/>
          </p:cNvSpPr>
          <p:nvPr>
            <p:ph type="sldNum" sz="quarter" idx="19"/>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3339159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klein - Titel und Inhal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CC3861D-6A0E-4D97-BCA6-9F478718F38A}"/>
              </a:ext>
            </a:extLst>
          </p:cNvPr>
          <p:cNvPicPr>
            <a:picLocks noChangeAspect="1"/>
          </p:cNvPicPr>
          <p:nvPr userDrawn="1">
            <p:custDataLst>
              <p:tags r:id="rId1"/>
            </p:custDataLst>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1963" y="468438"/>
            <a:ext cx="488826" cy="488826"/>
          </a:xfrm>
          <a:prstGeom prst="rect">
            <a:avLst/>
          </a:prstGeom>
        </p:spPr>
      </p:pic>
      <p:sp>
        <p:nvSpPr>
          <p:cNvPr id="4" name="Titel 3">
            <a:extLst>
              <a:ext uri="{FF2B5EF4-FFF2-40B4-BE49-F238E27FC236}">
                <a16:creationId xmlns:a16="http://schemas.microsoft.com/office/drawing/2014/main" id="{26FE97BF-50D8-4DF7-BDB0-2CE0DB6CB7F9}"/>
              </a:ext>
            </a:extLst>
          </p:cNvPr>
          <p:cNvSpPr>
            <a:spLocks noGrp="1"/>
          </p:cNvSpPr>
          <p:nvPr>
            <p:ph type="title"/>
            <p:custDataLst>
              <p:tags r:id="rId2"/>
            </p:custDataLst>
          </p:nvPr>
        </p:nvSpPr>
        <p:spPr>
          <a:xfrm>
            <a:off x="1307065" y="468438"/>
            <a:ext cx="9289498" cy="828675"/>
          </a:xfrm>
        </p:spPr>
        <p:txBody>
          <a:bodyPr anchor="t"/>
          <a:lstStyle>
            <a:lvl1pPr>
              <a:lnSpc>
                <a:spcPct val="90000"/>
              </a:lnSpc>
              <a:defRPr sz="2800"/>
            </a:lvl1pPr>
          </a:lstStyle>
          <a:p>
            <a:r>
              <a:rPr lang="de-DE"/>
              <a:t>Mastertitelformat bearbeiten</a:t>
            </a:r>
            <a:endParaRPr lang="de-AT" dirty="0"/>
          </a:p>
        </p:txBody>
      </p:sp>
      <p:sp>
        <p:nvSpPr>
          <p:cNvPr id="3" name="Inhaltsplatzhalter 2">
            <a:extLst>
              <a:ext uri="{FF2B5EF4-FFF2-40B4-BE49-F238E27FC236}">
                <a16:creationId xmlns:a16="http://schemas.microsoft.com/office/drawing/2014/main" id="{229AD4FC-B392-43C1-88AF-11A99A7BAEB9}"/>
              </a:ext>
            </a:extLst>
          </p:cNvPr>
          <p:cNvSpPr>
            <a:spLocks noGrp="1"/>
          </p:cNvSpPr>
          <p:nvPr>
            <p:ph idx="1" hasCustomPrompt="1"/>
            <p:custDataLst>
              <p:tags r:id="rId3"/>
            </p:custDataLst>
          </p:nvPr>
        </p:nvSpPr>
        <p:spPr>
          <a:xfrm>
            <a:off x="1308100" y="1549400"/>
            <a:ext cx="9288463" cy="417512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14" name="Textplatzhalter 6">
            <a:extLst>
              <a:ext uri="{FF2B5EF4-FFF2-40B4-BE49-F238E27FC236}">
                <a16:creationId xmlns:a16="http://schemas.microsoft.com/office/drawing/2014/main" id="{DCF8E267-CD9A-43BB-A12F-82C2525191D3}"/>
              </a:ext>
            </a:extLst>
          </p:cNvPr>
          <p:cNvSpPr>
            <a:spLocks noGrp="1"/>
          </p:cNvSpPr>
          <p:nvPr>
            <p:ph type="body" sz="quarter" idx="16" hasCustomPrompt="1"/>
            <p:custDataLst>
              <p:tags r:id="rId4"/>
            </p:custDataLst>
          </p:nvPr>
        </p:nvSpPr>
        <p:spPr>
          <a:xfrm>
            <a:off x="1308100" y="5795962"/>
            <a:ext cx="9288463"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5" name="Fußzeilenplatzhalter 4">
            <a:extLst>
              <a:ext uri="{FF2B5EF4-FFF2-40B4-BE49-F238E27FC236}">
                <a16:creationId xmlns:a16="http://schemas.microsoft.com/office/drawing/2014/main" id="{2A647B48-DCA4-45E1-9B45-2653E61736CE}"/>
              </a:ext>
            </a:extLst>
          </p:cNvPr>
          <p:cNvSpPr>
            <a:spLocks noGrp="1"/>
          </p:cNvSpPr>
          <p:nvPr>
            <p:ph type="ftr" sz="quarter" idx="14"/>
          </p:nvPr>
        </p:nvSpPr>
        <p:spPr/>
        <p:txBody>
          <a:bodyPr/>
          <a:lstStyle/>
          <a:p>
            <a:r>
              <a:rPr lang="de-DE"/>
              <a:t>Auf einen Blick | August 2022</a:t>
            </a:r>
            <a:endParaRPr lang="de-AT" dirty="0"/>
          </a:p>
        </p:txBody>
      </p:sp>
      <p:sp>
        <p:nvSpPr>
          <p:cNvPr id="6" name="Foliennummernplatzhalter 5">
            <a:extLst>
              <a:ext uri="{FF2B5EF4-FFF2-40B4-BE49-F238E27FC236}">
                <a16:creationId xmlns:a16="http://schemas.microsoft.com/office/drawing/2014/main" id="{42E5224C-410D-4B9F-BF59-7C006D98BAB0}"/>
              </a:ext>
            </a:extLst>
          </p:cNvPr>
          <p:cNvSpPr>
            <a:spLocks noGrp="1"/>
          </p:cNvSpPr>
          <p:nvPr>
            <p:ph type="sldNum" sz="quarter" idx="15"/>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1038132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klein - Fließtext 2-spalting">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31A36E86-3263-4D48-BFCA-E26CD9DAB5A7}"/>
              </a:ext>
            </a:extLst>
          </p:cNvPr>
          <p:cNvPicPr>
            <a:picLocks noChangeAspect="1"/>
          </p:cNvPicPr>
          <p:nvPr userDrawn="1">
            <p:custDataLst>
              <p:tags r:id="rId1"/>
            </p:custDataLst>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1963" y="468438"/>
            <a:ext cx="488826" cy="488826"/>
          </a:xfrm>
          <a:prstGeom prst="rect">
            <a:avLst/>
          </a:prstGeom>
        </p:spPr>
      </p:pic>
      <p:sp>
        <p:nvSpPr>
          <p:cNvPr id="2" name="Titel 1">
            <a:extLst>
              <a:ext uri="{FF2B5EF4-FFF2-40B4-BE49-F238E27FC236}">
                <a16:creationId xmlns:a16="http://schemas.microsoft.com/office/drawing/2014/main" id="{D1800308-609F-43F8-A26B-1C8A6934DB39}"/>
              </a:ext>
            </a:extLst>
          </p:cNvPr>
          <p:cNvSpPr>
            <a:spLocks noGrp="1"/>
          </p:cNvSpPr>
          <p:nvPr>
            <p:ph type="title"/>
            <p:custDataLst>
              <p:tags r:id="rId2"/>
            </p:custDataLst>
          </p:nvPr>
        </p:nvSpPr>
        <p:spPr>
          <a:xfrm>
            <a:off x="1307065" y="468438"/>
            <a:ext cx="9289498" cy="828675"/>
          </a:xfrm>
        </p:spPr>
        <p:txBody>
          <a:bodyPr anchor="t"/>
          <a:lstStyle>
            <a:lvl1pPr>
              <a:defRPr sz="2800"/>
            </a:lvl1pPr>
          </a:lstStyle>
          <a:p>
            <a:r>
              <a:rPr lang="de-DE"/>
              <a:t>Mastertitelformat bearbeiten</a:t>
            </a:r>
            <a:endParaRPr lang="de-AT" dirty="0"/>
          </a:p>
        </p:txBody>
      </p:sp>
      <p:sp>
        <p:nvSpPr>
          <p:cNvPr id="3" name="Inhaltsplatzhalter 2">
            <a:extLst>
              <a:ext uri="{FF2B5EF4-FFF2-40B4-BE49-F238E27FC236}">
                <a16:creationId xmlns:a16="http://schemas.microsoft.com/office/drawing/2014/main" id="{229AD4FC-B392-43C1-88AF-11A99A7BAEB9}"/>
              </a:ext>
            </a:extLst>
          </p:cNvPr>
          <p:cNvSpPr>
            <a:spLocks noGrp="1"/>
          </p:cNvSpPr>
          <p:nvPr>
            <p:ph idx="1" hasCustomPrompt="1"/>
            <p:custDataLst>
              <p:tags r:id="rId3"/>
            </p:custDataLst>
          </p:nvPr>
        </p:nvSpPr>
        <p:spPr>
          <a:xfrm>
            <a:off x="1308100" y="1549400"/>
            <a:ext cx="9288463" cy="4175125"/>
          </a:xfrm>
        </p:spPr>
        <p:txBody>
          <a:bodyPr numCol="2" spcCol="54000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14" name="Textplatzhalter 6">
            <a:extLst>
              <a:ext uri="{FF2B5EF4-FFF2-40B4-BE49-F238E27FC236}">
                <a16:creationId xmlns:a16="http://schemas.microsoft.com/office/drawing/2014/main" id="{A40535DB-D4B5-42FC-8954-8DE1710FC3AB}"/>
              </a:ext>
            </a:extLst>
          </p:cNvPr>
          <p:cNvSpPr>
            <a:spLocks noGrp="1"/>
          </p:cNvSpPr>
          <p:nvPr>
            <p:ph type="body" sz="quarter" idx="16" hasCustomPrompt="1"/>
            <p:custDataLst>
              <p:tags r:id="rId4"/>
            </p:custDataLst>
          </p:nvPr>
        </p:nvSpPr>
        <p:spPr>
          <a:xfrm>
            <a:off x="1308100" y="5795962"/>
            <a:ext cx="9288463"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5" name="Fußzeilenplatzhalter 4">
            <a:extLst>
              <a:ext uri="{FF2B5EF4-FFF2-40B4-BE49-F238E27FC236}">
                <a16:creationId xmlns:a16="http://schemas.microsoft.com/office/drawing/2014/main" id="{D22D9E9D-7157-4CE0-BAAB-69ABA24A65CD}"/>
              </a:ext>
            </a:extLst>
          </p:cNvPr>
          <p:cNvSpPr>
            <a:spLocks noGrp="1"/>
          </p:cNvSpPr>
          <p:nvPr>
            <p:ph type="ftr" sz="quarter" idx="14"/>
          </p:nvPr>
        </p:nvSpPr>
        <p:spPr/>
        <p:txBody>
          <a:bodyPr/>
          <a:lstStyle/>
          <a:p>
            <a:r>
              <a:rPr lang="de-DE"/>
              <a:t>Auf einen Blick | August 2022</a:t>
            </a:r>
            <a:endParaRPr lang="de-AT" dirty="0"/>
          </a:p>
        </p:txBody>
      </p:sp>
      <p:sp>
        <p:nvSpPr>
          <p:cNvPr id="6" name="Foliennummernplatzhalter 5">
            <a:extLst>
              <a:ext uri="{FF2B5EF4-FFF2-40B4-BE49-F238E27FC236}">
                <a16:creationId xmlns:a16="http://schemas.microsoft.com/office/drawing/2014/main" id="{B8198BD7-791A-4FCA-B55B-36A5C4823CCE}"/>
              </a:ext>
            </a:extLst>
          </p:cNvPr>
          <p:cNvSpPr>
            <a:spLocks noGrp="1"/>
          </p:cNvSpPr>
          <p:nvPr>
            <p:ph type="sldNum" sz="quarter" idx="15"/>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3308214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klein - Agenda">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ED6CEAC0-C944-4C35-85FE-DD880493D9E4}"/>
              </a:ext>
            </a:extLst>
          </p:cNvPr>
          <p:cNvPicPr>
            <a:picLocks noChangeAspect="1"/>
          </p:cNvPicPr>
          <p:nvPr userDrawn="1">
            <p:custDataLst>
              <p:tags r:id="rId1"/>
            </p:custDataLst>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61963" y="468438"/>
            <a:ext cx="488826" cy="488826"/>
          </a:xfrm>
          <a:prstGeom prst="rect">
            <a:avLst/>
          </a:prstGeom>
        </p:spPr>
      </p:pic>
      <p:sp>
        <p:nvSpPr>
          <p:cNvPr id="2" name="Titel 1">
            <a:extLst>
              <a:ext uri="{FF2B5EF4-FFF2-40B4-BE49-F238E27FC236}">
                <a16:creationId xmlns:a16="http://schemas.microsoft.com/office/drawing/2014/main" id="{CB637127-39B7-41CD-ADEB-36B572791C6D}"/>
              </a:ext>
            </a:extLst>
          </p:cNvPr>
          <p:cNvSpPr>
            <a:spLocks noGrp="1"/>
          </p:cNvSpPr>
          <p:nvPr>
            <p:ph type="title"/>
            <p:custDataLst>
              <p:tags r:id="rId2"/>
            </p:custDataLst>
          </p:nvPr>
        </p:nvSpPr>
        <p:spPr>
          <a:xfrm>
            <a:off x="1308100" y="468438"/>
            <a:ext cx="9577388" cy="828675"/>
          </a:xfrm>
        </p:spPr>
        <p:txBody>
          <a:bodyPr anchor="t"/>
          <a:lstStyle>
            <a:lvl1pPr>
              <a:defRPr sz="2800"/>
            </a:lvl1pPr>
          </a:lstStyle>
          <a:p>
            <a:r>
              <a:rPr lang="de-DE"/>
              <a:t>Mastertitelformat bearbeiten</a:t>
            </a:r>
            <a:endParaRPr lang="de-AT" dirty="0"/>
          </a:p>
        </p:txBody>
      </p:sp>
      <p:sp>
        <p:nvSpPr>
          <p:cNvPr id="8" name="Textplatzhalter 5">
            <a:extLst>
              <a:ext uri="{FF2B5EF4-FFF2-40B4-BE49-F238E27FC236}">
                <a16:creationId xmlns:a16="http://schemas.microsoft.com/office/drawing/2014/main" id="{F29669C5-6473-4DB6-A3D0-5DBCA391D293}"/>
              </a:ext>
            </a:extLst>
          </p:cNvPr>
          <p:cNvSpPr>
            <a:spLocks noGrp="1"/>
          </p:cNvSpPr>
          <p:nvPr>
            <p:ph type="body" sz="quarter" idx="12" hasCustomPrompt="1"/>
            <p:custDataLst>
              <p:tags r:id="rId3"/>
            </p:custDataLst>
          </p:nvPr>
        </p:nvSpPr>
        <p:spPr>
          <a:xfrm>
            <a:off x="1308101" y="1549400"/>
            <a:ext cx="4464050" cy="4175125"/>
          </a:xfrm>
        </p:spPr>
        <p:txBody>
          <a:bodyPr/>
          <a:lstStyle>
            <a:lvl1pPr marL="0" indent="0">
              <a:buClr>
                <a:schemeClr val="accent1"/>
              </a:buClr>
              <a:buNone/>
              <a:defRPr b="1">
                <a:solidFill>
                  <a:schemeClr val="accent1"/>
                </a:solidFill>
              </a:defRPr>
            </a:lvl1pPr>
            <a:lvl2pPr marL="0" indent="0">
              <a:buClr>
                <a:schemeClr val="accent1"/>
              </a:buClr>
              <a:buNone/>
              <a:defRPr b="1"/>
            </a:lvl2pPr>
            <a:lvl3pPr marL="273050" indent="-273050">
              <a:buClr>
                <a:schemeClr val="accent1"/>
              </a:buClr>
              <a:defRPr/>
            </a:lvl3pPr>
            <a:lvl4pPr marL="536575" indent="-268288">
              <a:buClr>
                <a:schemeClr val="accent1"/>
              </a:buClr>
              <a:defRPr/>
            </a:lvl4pPr>
            <a:lvl5pPr marL="809625" indent="-268288">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16" name="Textplatzhalter 6">
            <a:extLst>
              <a:ext uri="{FF2B5EF4-FFF2-40B4-BE49-F238E27FC236}">
                <a16:creationId xmlns:a16="http://schemas.microsoft.com/office/drawing/2014/main" id="{CA906227-8E2A-4CC2-9512-40B18BC7BB01}"/>
              </a:ext>
            </a:extLst>
          </p:cNvPr>
          <p:cNvSpPr>
            <a:spLocks noGrp="1"/>
          </p:cNvSpPr>
          <p:nvPr>
            <p:ph type="body" sz="quarter" idx="20" hasCustomPrompt="1"/>
            <p:custDataLst>
              <p:tags r:id="rId4"/>
            </p:custDataLst>
          </p:nvPr>
        </p:nvSpPr>
        <p:spPr>
          <a:xfrm>
            <a:off x="1308099" y="5795962"/>
            <a:ext cx="446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10" name="Textplatzhalter 5">
            <a:extLst>
              <a:ext uri="{FF2B5EF4-FFF2-40B4-BE49-F238E27FC236}">
                <a16:creationId xmlns:a16="http://schemas.microsoft.com/office/drawing/2014/main" id="{3467B23B-DD93-4CED-BBFA-9278E3AD6732}"/>
              </a:ext>
            </a:extLst>
          </p:cNvPr>
          <p:cNvSpPr>
            <a:spLocks noGrp="1"/>
          </p:cNvSpPr>
          <p:nvPr>
            <p:ph type="body" sz="quarter" idx="13" hasCustomPrompt="1"/>
            <p:custDataLst>
              <p:tags r:id="rId5"/>
            </p:custDataLst>
          </p:nvPr>
        </p:nvSpPr>
        <p:spPr>
          <a:xfrm>
            <a:off x="6419849" y="1549400"/>
            <a:ext cx="4464000" cy="4175125"/>
          </a:xfrm>
        </p:spPr>
        <p:txBody>
          <a:bodyPr/>
          <a:lstStyle>
            <a:lvl1pPr marL="0" indent="0">
              <a:buClr>
                <a:schemeClr val="accent1"/>
              </a:buClr>
              <a:buNone/>
              <a:defRPr b="1">
                <a:solidFill>
                  <a:schemeClr val="accent1"/>
                </a:solidFill>
              </a:defRPr>
            </a:lvl1pPr>
            <a:lvl2pPr marL="0" indent="0">
              <a:buClr>
                <a:schemeClr val="accent1"/>
              </a:buClr>
              <a:buNone/>
              <a:defRPr b="1"/>
            </a:lvl2pPr>
            <a:lvl3pPr marL="273050" indent="-273050">
              <a:buClr>
                <a:schemeClr val="accent1"/>
              </a:buClr>
              <a:defRPr/>
            </a:lvl3pPr>
            <a:lvl4pPr marL="536575" indent="-268288">
              <a:buClr>
                <a:schemeClr val="accent1"/>
              </a:buClr>
              <a:defRPr/>
            </a:lvl4pPr>
            <a:lvl5pPr marL="809625" indent="-268288">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17" name="Textplatzhalter 6">
            <a:extLst>
              <a:ext uri="{FF2B5EF4-FFF2-40B4-BE49-F238E27FC236}">
                <a16:creationId xmlns:a16="http://schemas.microsoft.com/office/drawing/2014/main" id="{183A7FE6-F5FB-4D55-918B-53D8A0E35A7D}"/>
              </a:ext>
            </a:extLst>
          </p:cNvPr>
          <p:cNvSpPr>
            <a:spLocks noGrp="1"/>
          </p:cNvSpPr>
          <p:nvPr>
            <p:ph type="body" sz="quarter" idx="21" hasCustomPrompt="1"/>
            <p:custDataLst>
              <p:tags r:id="rId6"/>
            </p:custDataLst>
          </p:nvPr>
        </p:nvSpPr>
        <p:spPr>
          <a:xfrm>
            <a:off x="6422935" y="5795962"/>
            <a:ext cx="446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5" name="Fußzeilenplatzhalter 4">
            <a:extLst>
              <a:ext uri="{FF2B5EF4-FFF2-40B4-BE49-F238E27FC236}">
                <a16:creationId xmlns:a16="http://schemas.microsoft.com/office/drawing/2014/main" id="{CFCC6A98-6ABC-499D-9FF6-E10D60E3C105}"/>
              </a:ext>
            </a:extLst>
          </p:cNvPr>
          <p:cNvSpPr>
            <a:spLocks noGrp="1"/>
          </p:cNvSpPr>
          <p:nvPr>
            <p:ph type="ftr" sz="quarter" idx="18"/>
          </p:nvPr>
        </p:nvSpPr>
        <p:spPr/>
        <p:txBody>
          <a:bodyPr/>
          <a:lstStyle/>
          <a:p>
            <a:r>
              <a:rPr lang="de-DE"/>
              <a:t>Auf einen Blick | August 2022</a:t>
            </a:r>
            <a:endParaRPr lang="de-AT" dirty="0"/>
          </a:p>
        </p:txBody>
      </p:sp>
      <p:sp>
        <p:nvSpPr>
          <p:cNvPr id="6" name="Foliennummernplatzhalter 5">
            <a:extLst>
              <a:ext uri="{FF2B5EF4-FFF2-40B4-BE49-F238E27FC236}">
                <a16:creationId xmlns:a16="http://schemas.microsoft.com/office/drawing/2014/main" id="{105B48A5-FBFD-449D-B880-FBE3EBB24ED5}"/>
              </a:ext>
            </a:extLst>
          </p:cNvPr>
          <p:cNvSpPr>
            <a:spLocks noGrp="1"/>
          </p:cNvSpPr>
          <p:nvPr>
            <p:ph type="sldNum" sz="quarter" idx="19"/>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3007704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klein - 2 Inhalt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45653598-50F2-40CF-AC84-D7A01191F273}"/>
              </a:ext>
            </a:extLst>
          </p:cNvPr>
          <p:cNvPicPr>
            <a:picLocks noChangeAspect="1"/>
          </p:cNvPicPr>
          <p:nvPr userDrawn="1">
            <p:custDataLst>
              <p:tags r:id="rId1"/>
            </p:custDataLst>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61963" y="468438"/>
            <a:ext cx="488826" cy="488826"/>
          </a:xfrm>
          <a:prstGeom prst="rect">
            <a:avLst/>
          </a:prstGeom>
        </p:spPr>
      </p:pic>
      <p:sp>
        <p:nvSpPr>
          <p:cNvPr id="2" name="Titel 1">
            <a:extLst>
              <a:ext uri="{FF2B5EF4-FFF2-40B4-BE49-F238E27FC236}">
                <a16:creationId xmlns:a16="http://schemas.microsoft.com/office/drawing/2014/main" id="{CB637127-39B7-41CD-ADEB-36B572791C6D}"/>
              </a:ext>
            </a:extLst>
          </p:cNvPr>
          <p:cNvSpPr>
            <a:spLocks noGrp="1"/>
          </p:cNvSpPr>
          <p:nvPr>
            <p:ph type="title"/>
            <p:custDataLst>
              <p:tags r:id="rId2"/>
            </p:custDataLst>
          </p:nvPr>
        </p:nvSpPr>
        <p:spPr>
          <a:xfrm>
            <a:off x="1308100" y="468438"/>
            <a:ext cx="9577388" cy="828675"/>
          </a:xfrm>
        </p:spPr>
        <p:txBody>
          <a:bodyPr anchor="t"/>
          <a:lstStyle>
            <a:lvl1pPr>
              <a:defRPr sz="2800"/>
            </a:lvl1pPr>
          </a:lstStyle>
          <a:p>
            <a:r>
              <a:rPr lang="de-DE"/>
              <a:t>Mastertitelformat bearbeiten</a:t>
            </a:r>
            <a:endParaRPr lang="de-AT" dirty="0"/>
          </a:p>
        </p:txBody>
      </p:sp>
      <p:sp>
        <p:nvSpPr>
          <p:cNvPr id="3" name="Inhaltsplatzhalter 2">
            <a:extLst>
              <a:ext uri="{FF2B5EF4-FFF2-40B4-BE49-F238E27FC236}">
                <a16:creationId xmlns:a16="http://schemas.microsoft.com/office/drawing/2014/main" id="{F7B43B39-7264-48E0-94D9-E36AC50DAA03}"/>
              </a:ext>
            </a:extLst>
          </p:cNvPr>
          <p:cNvSpPr>
            <a:spLocks noGrp="1"/>
          </p:cNvSpPr>
          <p:nvPr>
            <p:ph sz="half" idx="1" hasCustomPrompt="1"/>
            <p:custDataLst>
              <p:tags r:id="rId3"/>
            </p:custDataLst>
          </p:nvPr>
        </p:nvSpPr>
        <p:spPr>
          <a:xfrm>
            <a:off x="1308100" y="1549400"/>
            <a:ext cx="4464051" cy="417512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16" name="Textplatzhalter 6">
            <a:extLst>
              <a:ext uri="{FF2B5EF4-FFF2-40B4-BE49-F238E27FC236}">
                <a16:creationId xmlns:a16="http://schemas.microsoft.com/office/drawing/2014/main" id="{03719867-2AF1-4E31-B21C-CB92983E16A5}"/>
              </a:ext>
            </a:extLst>
          </p:cNvPr>
          <p:cNvSpPr>
            <a:spLocks noGrp="1"/>
          </p:cNvSpPr>
          <p:nvPr>
            <p:ph type="body" sz="quarter" idx="20" hasCustomPrompt="1"/>
            <p:custDataLst>
              <p:tags r:id="rId4"/>
            </p:custDataLst>
          </p:nvPr>
        </p:nvSpPr>
        <p:spPr>
          <a:xfrm>
            <a:off x="1308099" y="5795962"/>
            <a:ext cx="446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4" name="Inhaltsplatzhalter 3">
            <a:extLst>
              <a:ext uri="{FF2B5EF4-FFF2-40B4-BE49-F238E27FC236}">
                <a16:creationId xmlns:a16="http://schemas.microsoft.com/office/drawing/2014/main" id="{CE90AAD2-686D-442B-A7A1-591C8F14300E}"/>
              </a:ext>
            </a:extLst>
          </p:cNvPr>
          <p:cNvSpPr>
            <a:spLocks noGrp="1"/>
          </p:cNvSpPr>
          <p:nvPr>
            <p:ph sz="half" idx="2" hasCustomPrompt="1"/>
            <p:custDataLst>
              <p:tags r:id="rId5"/>
            </p:custDataLst>
          </p:nvPr>
        </p:nvSpPr>
        <p:spPr>
          <a:xfrm>
            <a:off x="6419850" y="1549400"/>
            <a:ext cx="4465638" cy="417512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17" name="Textplatzhalter 6">
            <a:extLst>
              <a:ext uri="{FF2B5EF4-FFF2-40B4-BE49-F238E27FC236}">
                <a16:creationId xmlns:a16="http://schemas.microsoft.com/office/drawing/2014/main" id="{209EDC04-5C25-482D-BDF6-9F99E0B14BD3}"/>
              </a:ext>
            </a:extLst>
          </p:cNvPr>
          <p:cNvSpPr>
            <a:spLocks noGrp="1"/>
          </p:cNvSpPr>
          <p:nvPr>
            <p:ph type="body" sz="quarter" idx="21" hasCustomPrompt="1"/>
            <p:custDataLst>
              <p:tags r:id="rId6"/>
            </p:custDataLst>
          </p:nvPr>
        </p:nvSpPr>
        <p:spPr>
          <a:xfrm>
            <a:off x="6422935" y="5795962"/>
            <a:ext cx="446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6" name="Fußzeilenplatzhalter 5">
            <a:extLst>
              <a:ext uri="{FF2B5EF4-FFF2-40B4-BE49-F238E27FC236}">
                <a16:creationId xmlns:a16="http://schemas.microsoft.com/office/drawing/2014/main" id="{C5A49CA1-FA2C-4221-B4C1-B59C1E0F7B4B}"/>
              </a:ext>
            </a:extLst>
          </p:cNvPr>
          <p:cNvSpPr>
            <a:spLocks noGrp="1"/>
          </p:cNvSpPr>
          <p:nvPr>
            <p:ph type="ftr" sz="quarter" idx="15"/>
          </p:nvPr>
        </p:nvSpPr>
        <p:spPr/>
        <p:txBody>
          <a:bodyPr/>
          <a:lstStyle/>
          <a:p>
            <a:r>
              <a:rPr lang="de-DE"/>
              <a:t>Auf einen Blick | August 2022</a:t>
            </a:r>
            <a:endParaRPr lang="de-AT" dirty="0"/>
          </a:p>
        </p:txBody>
      </p:sp>
      <p:sp>
        <p:nvSpPr>
          <p:cNvPr id="7" name="Foliennummernplatzhalter 6">
            <a:extLst>
              <a:ext uri="{FF2B5EF4-FFF2-40B4-BE49-F238E27FC236}">
                <a16:creationId xmlns:a16="http://schemas.microsoft.com/office/drawing/2014/main" id="{444A1E6C-0A49-4AE4-B97A-06341D14321F}"/>
              </a:ext>
            </a:extLst>
          </p:cNvPr>
          <p:cNvSpPr>
            <a:spLocks noGrp="1"/>
          </p:cNvSpPr>
          <p:nvPr>
            <p:ph type="sldNum" sz="quarter" idx="16"/>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3031252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klein - 2 Inhalte mit 2 Überschriften">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0F39A128-B7D5-4E74-A458-2046F7EE6F83}"/>
              </a:ext>
            </a:extLst>
          </p:cNvPr>
          <p:cNvPicPr>
            <a:picLocks noChangeAspect="1"/>
          </p:cNvPicPr>
          <p:nvPr userDrawn="1">
            <p:custDataLst>
              <p:tags r:id="rId1"/>
            </p:custDataLst>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61963" y="468438"/>
            <a:ext cx="488826" cy="488826"/>
          </a:xfrm>
          <a:prstGeom prst="rect">
            <a:avLst/>
          </a:prstGeom>
        </p:spPr>
      </p:pic>
      <p:sp>
        <p:nvSpPr>
          <p:cNvPr id="2" name="Titel 1">
            <a:extLst>
              <a:ext uri="{FF2B5EF4-FFF2-40B4-BE49-F238E27FC236}">
                <a16:creationId xmlns:a16="http://schemas.microsoft.com/office/drawing/2014/main" id="{462B4ADB-90A0-4C80-9CEF-4EA65EC7BC08}"/>
              </a:ext>
            </a:extLst>
          </p:cNvPr>
          <p:cNvSpPr>
            <a:spLocks noGrp="1"/>
          </p:cNvSpPr>
          <p:nvPr>
            <p:ph type="title"/>
            <p:custDataLst>
              <p:tags r:id="rId2"/>
            </p:custDataLst>
          </p:nvPr>
        </p:nvSpPr>
        <p:spPr>
          <a:xfrm>
            <a:off x="1308100" y="468438"/>
            <a:ext cx="4458966" cy="828675"/>
          </a:xfrm>
        </p:spPr>
        <p:txBody>
          <a:bodyPr anchor="t"/>
          <a:lstStyle>
            <a:lvl1pPr>
              <a:defRPr sz="2800">
                <a:latin typeface="+mj-lt"/>
              </a:defRPr>
            </a:lvl1pPr>
          </a:lstStyle>
          <a:p>
            <a:r>
              <a:rPr lang="de-DE"/>
              <a:t>Mastertitelformat bearbeiten</a:t>
            </a:r>
            <a:endParaRPr lang="de-AT" dirty="0"/>
          </a:p>
        </p:txBody>
      </p:sp>
      <p:sp>
        <p:nvSpPr>
          <p:cNvPr id="3" name="Inhaltsplatzhalter 2">
            <a:extLst>
              <a:ext uri="{FF2B5EF4-FFF2-40B4-BE49-F238E27FC236}">
                <a16:creationId xmlns:a16="http://schemas.microsoft.com/office/drawing/2014/main" id="{F7B43B39-7264-48E0-94D9-E36AC50DAA03}"/>
              </a:ext>
            </a:extLst>
          </p:cNvPr>
          <p:cNvSpPr>
            <a:spLocks noGrp="1"/>
          </p:cNvSpPr>
          <p:nvPr>
            <p:ph sz="half" idx="1" hasCustomPrompt="1"/>
            <p:custDataLst>
              <p:tags r:id="rId3"/>
            </p:custDataLst>
          </p:nvPr>
        </p:nvSpPr>
        <p:spPr>
          <a:xfrm>
            <a:off x="1308100" y="1549400"/>
            <a:ext cx="4464051" cy="417512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17" name="Textplatzhalter 6">
            <a:extLst>
              <a:ext uri="{FF2B5EF4-FFF2-40B4-BE49-F238E27FC236}">
                <a16:creationId xmlns:a16="http://schemas.microsoft.com/office/drawing/2014/main" id="{A3FB2859-A54E-4049-8E23-3E9B56B21315}"/>
              </a:ext>
            </a:extLst>
          </p:cNvPr>
          <p:cNvSpPr>
            <a:spLocks noGrp="1"/>
          </p:cNvSpPr>
          <p:nvPr>
            <p:ph type="body" sz="quarter" idx="20" hasCustomPrompt="1"/>
            <p:custDataLst>
              <p:tags r:id="rId4"/>
            </p:custDataLst>
          </p:nvPr>
        </p:nvSpPr>
        <p:spPr>
          <a:xfrm>
            <a:off x="1308099" y="5795962"/>
            <a:ext cx="446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5" name="Textplatzhalter 4">
            <a:extLst>
              <a:ext uri="{FF2B5EF4-FFF2-40B4-BE49-F238E27FC236}">
                <a16:creationId xmlns:a16="http://schemas.microsoft.com/office/drawing/2014/main" id="{090A6531-1A5C-4E36-808F-D401F287FCB8}"/>
              </a:ext>
            </a:extLst>
          </p:cNvPr>
          <p:cNvSpPr>
            <a:spLocks noGrp="1"/>
          </p:cNvSpPr>
          <p:nvPr>
            <p:ph type="body" sz="quarter" idx="11" hasCustomPrompt="1"/>
            <p:custDataLst>
              <p:tags r:id="rId5"/>
            </p:custDataLst>
          </p:nvPr>
        </p:nvSpPr>
        <p:spPr>
          <a:xfrm>
            <a:off x="6419848" y="468438"/>
            <a:ext cx="4465639" cy="828674"/>
          </a:xfrm>
        </p:spPr>
        <p:txBody>
          <a:bodyPr anchor="t"/>
          <a:lstStyle>
            <a:lvl1pPr marL="0" indent="0">
              <a:buNone/>
              <a:defRPr sz="2800" b="1">
                <a:solidFill>
                  <a:schemeClr val="accent1"/>
                </a:solidFill>
                <a:latin typeface="+mj-lt"/>
              </a:defRPr>
            </a:lvl1pPr>
          </a:lstStyle>
          <a:p>
            <a:pPr lvl="0"/>
            <a:r>
              <a:rPr lang="de-AT"/>
              <a:t>Titel kurz</a:t>
            </a:r>
            <a:endParaRPr lang="de-AT" dirty="0"/>
          </a:p>
        </p:txBody>
      </p:sp>
      <p:sp>
        <p:nvSpPr>
          <p:cNvPr id="4" name="Inhaltsplatzhalter 3">
            <a:extLst>
              <a:ext uri="{FF2B5EF4-FFF2-40B4-BE49-F238E27FC236}">
                <a16:creationId xmlns:a16="http://schemas.microsoft.com/office/drawing/2014/main" id="{CE90AAD2-686D-442B-A7A1-591C8F14300E}"/>
              </a:ext>
            </a:extLst>
          </p:cNvPr>
          <p:cNvSpPr>
            <a:spLocks noGrp="1"/>
          </p:cNvSpPr>
          <p:nvPr>
            <p:ph sz="half" idx="2" hasCustomPrompt="1"/>
            <p:custDataLst>
              <p:tags r:id="rId6"/>
            </p:custDataLst>
          </p:nvPr>
        </p:nvSpPr>
        <p:spPr>
          <a:xfrm>
            <a:off x="6419848" y="1549400"/>
            <a:ext cx="4465639" cy="417512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18" name="Textplatzhalter 6">
            <a:extLst>
              <a:ext uri="{FF2B5EF4-FFF2-40B4-BE49-F238E27FC236}">
                <a16:creationId xmlns:a16="http://schemas.microsoft.com/office/drawing/2014/main" id="{29987B4A-92C0-46CA-8956-DD82D63D8213}"/>
              </a:ext>
            </a:extLst>
          </p:cNvPr>
          <p:cNvSpPr>
            <a:spLocks noGrp="1"/>
          </p:cNvSpPr>
          <p:nvPr>
            <p:ph type="body" sz="quarter" idx="21" hasCustomPrompt="1"/>
            <p:custDataLst>
              <p:tags r:id="rId7"/>
            </p:custDataLst>
          </p:nvPr>
        </p:nvSpPr>
        <p:spPr>
          <a:xfrm>
            <a:off x="6422935" y="5795962"/>
            <a:ext cx="446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7" name="Fußzeilenplatzhalter 6">
            <a:extLst>
              <a:ext uri="{FF2B5EF4-FFF2-40B4-BE49-F238E27FC236}">
                <a16:creationId xmlns:a16="http://schemas.microsoft.com/office/drawing/2014/main" id="{08DF6979-56D6-4B18-BAB7-859190730799}"/>
              </a:ext>
            </a:extLst>
          </p:cNvPr>
          <p:cNvSpPr>
            <a:spLocks noGrp="1"/>
          </p:cNvSpPr>
          <p:nvPr>
            <p:ph type="ftr" sz="quarter" idx="16"/>
          </p:nvPr>
        </p:nvSpPr>
        <p:spPr/>
        <p:txBody>
          <a:bodyPr/>
          <a:lstStyle/>
          <a:p>
            <a:r>
              <a:rPr lang="de-DE"/>
              <a:t>Auf einen Blick | August 2022</a:t>
            </a:r>
            <a:endParaRPr lang="de-AT" dirty="0"/>
          </a:p>
        </p:txBody>
      </p:sp>
      <p:sp>
        <p:nvSpPr>
          <p:cNvPr id="8" name="Foliennummernplatzhalter 7">
            <a:extLst>
              <a:ext uri="{FF2B5EF4-FFF2-40B4-BE49-F238E27FC236}">
                <a16:creationId xmlns:a16="http://schemas.microsoft.com/office/drawing/2014/main" id="{6CF1862D-E8F4-4C35-877A-4230D6BD966C}"/>
              </a:ext>
            </a:extLst>
          </p:cNvPr>
          <p:cNvSpPr>
            <a:spLocks noGrp="1"/>
          </p:cNvSpPr>
          <p:nvPr>
            <p:ph type="sldNum" sz="quarter" idx="17"/>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4108276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klein - 2 Inhalte mit Titel und Zwischentitel">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BCD57A74-8557-43E6-AA11-A9EA05D72C38}"/>
              </a:ext>
            </a:extLst>
          </p:cNvPr>
          <p:cNvPicPr>
            <a:picLocks noChangeAspect="1"/>
          </p:cNvPicPr>
          <p:nvPr userDrawn="1">
            <p:custDataLst>
              <p:tags r:id="rId1"/>
            </p:custDataLst>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61963" y="468438"/>
            <a:ext cx="488826" cy="488826"/>
          </a:xfrm>
          <a:prstGeom prst="rect">
            <a:avLst/>
          </a:prstGeom>
        </p:spPr>
      </p:pic>
      <p:sp>
        <p:nvSpPr>
          <p:cNvPr id="2" name="Titel 1">
            <a:extLst>
              <a:ext uri="{FF2B5EF4-FFF2-40B4-BE49-F238E27FC236}">
                <a16:creationId xmlns:a16="http://schemas.microsoft.com/office/drawing/2014/main" id="{462B4ADB-90A0-4C80-9CEF-4EA65EC7BC08}"/>
              </a:ext>
            </a:extLst>
          </p:cNvPr>
          <p:cNvSpPr>
            <a:spLocks noGrp="1"/>
          </p:cNvSpPr>
          <p:nvPr>
            <p:ph type="title"/>
            <p:custDataLst>
              <p:tags r:id="rId2"/>
            </p:custDataLst>
          </p:nvPr>
        </p:nvSpPr>
        <p:spPr>
          <a:xfrm>
            <a:off x="1308100" y="468438"/>
            <a:ext cx="9577388" cy="828675"/>
          </a:xfrm>
        </p:spPr>
        <p:txBody>
          <a:bodyPr anchor="t"/>
          <a:lstStyle>
            <a:lvl1pPr>
              <a:defRPr sz="2800">
                <a:latin typeface="+mj-lt"/>
              </a:defRPr>
            </a:lvl1pPr>
          </a:lstStyle>
          <a:p>
            <a:r>
              <a:rPr lang="de-DE"/>
              <a:t>Mastertitelformat bearbeiten</a:t>
            </a:r>
            <a:endParaRPr lang="de-AT" dirty="0"/>
          </a:p>
        </p:txBody>
      </p:sp>
      <p:sp>
        <p:nvSpPr>
          <p:cNvPr id="5" name="Textplatzhalter 4">
            <a:extLst>
              <a:ext uri="{FF2B5EF4-FFF2-40B4-BE49-F238E27FC236}">
                <a16:creationId xmlns:a16="http://schemas.microsoft.com/office/drawing/2014/main" id="{20C7294D-AB76-4F34-AE16-B8A53315B53B}"/>
              </a:ext>
            </a:extLst>
          </p:cNvPr>
          <p:cNvSpPr>
            <a:spLocks noGrp="1"/>
          </p:cNvSpPr>
          <p:nvPr>
            <p:ph type="body" sz="quarter" idx="22"/>
            <p:custDataLst>
              <p:tags r:id="rId3"/>
            </p:custDataLst>
          </p:nvPr>
        </p:nvSpPr>
        <p:spPr>
          <a:xfrm>
            <a:off x="1306513" y="1547243"/>
            <a:ext cx="9578975" cy="338138"/>
          </a:xfrm>
        </p:spPr>
        <p:txBody>
          <a:bodyPr vert="horz" lIns="0" tIns="0" rIns="0" bIns="0" rtlCol="0">
            <a:noAutofit/>
          </a:bodyPr>
          <a:lstStyle>
            <a:lvl1pPr>
              <a:defRPr lang="de-DE" b="1" smtClean="0">
                <a:solidFill>
                  <a:schemeClr val="accent1"/>
                </a:solidFill>
              </a:defRPr>
            </a:lvl1pPr>
            <a:lvl2pPr>
              <a:defRPr lang="de-DE" smtClean="0"/>
            </a:lvl2pPr>
            <a:lvl3pPr>
              <a:defRPr lang="de-DE" smtClean="0"/>
            </a:lvl3pPr>
            <a:lvl4pPr>
              <a:defRPr lang="de-DE" smtClean="0"/>
            </a:lvl4pPr>
            <a:lvl5pPr>
              <a:defRPr lang="de-AT"/>
            </a:lvl5pPr>
          </a:lstStyle>
          <a:p>
            <a:pPr marL="0" lvl="0" indent="0">
              <a:buNone/>
            </a:pPr>
            <a:r>
              <a:rPr lang="de-DE"/>
              <a:t>Mastertextformat bearbeiten</a:t>
            </a:r>
          </a:p>
        </p:txBody>
      </p:sp>
      <p:sp>
        <p:nvSpPr>
          <p:cNvPr id="18" name="Inhaltsplatzhalter 2">
            <a:extLst>
              <a:ext uri="{FF2B5EF4-FFF2-40B4-BE49-F238E27FC236}">
                <a16:creationId xmlns:a16="http://schemas.microsoft.com/office/drawing/2014/main" id="{EF57B5E7-3EEC-4208-A7DF-F23A38D8C492}"/>
              </a:ext>
            </a:extLst>
          </p:cNvPr>
          <p:cNvSpPr>
            <a:spLocks noGrp="1"/>
          </p:cNvSpPr>
          <p:nvPr>
            <p:ph sz="half" idx="18" hasCustomPrompt="1"/>
            <p:custDataLst>
              <p:tags r:id="rId4"/>
            </p:custDataLst>
          </p:nvPr>
        </p:nvSpPr>
        <p:spPr>
          <a:xfrm>
            <a:off x="1308100" y="1956817"/>
            <a:ext cx="4464051" cy="376770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20" name="Textplatzhalter 6">
            <a:extLst>
              <a:ext uri="{FF2B5EF4-FFF2-40B4-BE49-F238E27FC236}">
                <a16:creationId xmlns:a16="http://schemas.microsoft.com/office/drawing/2014/main" id="{A54B1CBB-2721-4614-885C-583E3BDC6D59}"/>
              </a:ext>
            </a:extLst>
          </p:cNvPr>
          <p:cNvSpPr>
            <a:spLocks noGrp="1"/>
          </p:cNvSpPr>
          <p:nvPr>
            <p:ph type="body" sz="quarter" idx="20" hasCustomPrompt="1"/>
            <p:custDataLst>
              <p:tags r:id="rId5"/>
            </p:custDataLst>
          </p:nvPr>
        </p:nvSpPr>
        <p:spPr>
          <a:xfrm>
            <a:off x="1308099" y="5795962"/>
            <a:ext cx="446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19" name="Inhaltsplatzhalter 3">
            <a:extLst>
              <a:ext uri="{FF2B5EF4-FFF2-40B4-BE49-F238E27FC236}">
                <a16:creationId xmlns:a16="http://schemas.microsoft.com/office/drawing/2014/main" id="{C28CA6E3-ADBB-46D6-A1FC-9C929E9483AA}"/>
              </a:ext>
            </a:extLst>
          </p:cNvPr>
          <p:cNvSpPr>
            <a:spLocks noGrp="1"/>
          </p:cNvSpPr>
          <p:nvPr>
            <p:ph sz="half" idx="19" hasCustomPrompt="1"/>
            <p:custDataLst>
              <p:tags r:id="rId6"/>
            </p:custDataLst>
          </p:nvPr>
        </p:nvSpPr>
        <p:spPr>
          <a:xfrm>
            <a:off x="6419848" y="1956817"/>
            <a:ext cx="4465639" cy="376770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21" name="Textplatzhalter 6">
            <a:extLst>
              <a:ext uri="{FF2B5EF4-FFF2-40B4-BE49-F238E27FC236}">
                <a16:creationId xmlns:a16="http://schemas.microsoft.com/office/drawing/2014/main" id="{5F649EA5-E092-4F48-89BC-59787C8A4B08}"/>
              </a:ext>
            </a:extLst>
          </p:cNvPr>
          <p:cNvSpPr>
            <a:spLocks noGrp="1"/>
          </p:cNvSpPr>
          <p:nvPr>
            <p:ph type="body" sz="quarter" idx="21" hasCustomPrompt="1"/>
            <p:custDataLst>
              <p:tags r:id="rId7"/>
            </p:custDataLst>
          </p:nvPr>
        </p:nvSpPr>
        <p:spPr>
          <a:xfrm>
            <a:off x="6422935" y="5795962"/>
            <a:ext cx="446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7" name="Fußzeilenplatzhalter 6">
            <a:extLst>
              <a:ext uri="{FF2B5EF4-FFF2-40B4-BE49-F238E27FC236}">
                <a16:creationId xmlns:a16="http://schemas.microsoft.com/office/drawing/2014/main" id="{08DF6979-56D6-4B18-BAB7-859190730799}"/>
              </a:ext>
            </a:extLst>
          </p:cNvPr>
          <p:cNvSpPr>
            <a:spLocks noGrp="1"/>
          </p:cNvSpPr>
          <p:nvPr>
            <p:ph type="ftr" sz="quarter" idx="16"/>
          </p:nvPr>
        </p:nvSpPr>
        <p:spPr/>
        <p:txBody>
          <a:bodyPr/>
          <a:lstStyle/>
          <a:p>
            <a:r>
              <a:rPr lang="de-DE"/>
              <a:t>Auf einen Blick | August 2022</a:t>
            </a:r>
            <a:endParaRPr lang="de-AT" dirty="0"/>
          </a:p>
        </p:txBody>
      </p:sp>
      <p:sp>
        <p:nvSpPr>
          <p:cNvPr id="8" name="Foliennummernplatzhalter 7">
            <a:extLst>
              <a:ext uri="{FF2B5EF4-FFF2-40B4-BE49-F238E27FC236}">
                <a16:creationId xmlns:a16="http://schemas.microsoft.com/office/drawing/2014/main" id="{6CF1862D-E8F4-4C35-877A-4230D6BD966C}"/>
              </a:ext>
            </a:extLst>
          </p:cNvPr>
          <p:cNvSpPr>
            <a:spLocks noGrp="1"/>
          </p:cNvSpPr>
          <p:nvPr>
            <p:ph type="sldNum" sz="quarter" idx="17"/>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3914983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klein - 3 Inhal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1A0C5AC3-D69A-452C-8ADE-D933E076B90D}"/>
              </a:ext>
            </a:extLst>
          </p:cNvPr>
          <p:cNvPicPr>
            <a:picLocks noChangeAspect="1"/>
          </p:cNvPicPr>
          <p:nvPr userDrawn="1">
            <p:custDataLst>
              <p:tags r:id="rId1"/>
            </p:custDataLst>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61963" y="468438"/>
            <a:ext cx="488826" cy="488826"/>
          </a:xfrm>
          <a:prstGeom prst="rect">
            <a:avLst/>
          </a:prstGeom>
        </p:spPr>
      </p:pic>
      <p:sp>
        <p:nvSpPr>
          <p:cNvPr id="2" name="Titel 1">
            <a:extLst>
              <a:ext uri="{FF2B5EF4-FFF2-40B4-BE49-F238E27FC236}">
                <a16:creationId xmlns:a16="http://schemas.microsoft.com/office/drawing/2014/main" id="{CB637127-39B7-41CD-ADEB-36B572791C6D}"/>
              </a:ext>
            </a:extLst>
          </p:cNvPr>
          <p:cNvSpPr>
            <a:spLocks noGrp="1"/>
          </p:cNvSpPr>
          <p:nvPr>
            <p:ph type="title"/>
            <p:custDataLst>
              <p:tags r:id="rId2"/>
            </p:custDataLst>
          </p:nvPr>
        </p:nvSpPr>
        <p:spPr>
          <a:xfrm>
            <a:off x="1308100" y="468438"/>
            <a:ext cx="9577388" cy="828675"/>
          </a:xfrm>
        </p:spPr>
        <p:txBody>
          <a:bodyPr anchor="t"/>
          <a:lstStyle>
            <a:lvl1pPr>
              <a:defRPr sz="2800"/>
            </a:lvl1pPr>
          </a:lstStyle>
          <a:p>
            <a:r>
              <a:rPr lang="de-DE"/>
              <a:t>Mastertitelformat bearbeiten</a:t>
            </a:r>
            <a:endParaRPr lang="de-AT" dirty="0"/>
          </a:p>
        </p:txBody>
      </p:sp>
      <p:sp>
        <p:nvSpPr>
          <p:cNvPr id="16" name="Inhaltsplatzhalter 2">
            <a:extLst>
              <a:ext uri="{FF2B5EF4-FFF2-40B4-BE49-F238E27FC236}">
                <a16:creationId xmlns:a16="http://schemas.microsoft.com/office/drawing/2014/main" id="{E5B81E50-C817-4FBC-803F-285AF00E8A2C}"/>
              </a:ext>
            </a:extLst>
          </p:cNvPr>
          <p:cNvSpPr>
            <a:spLocks noGrp="1"/>
          </p:cNvSpPr>
          <p:nvPr>
            <p:ph sz="half" idx="1" hasCustomPrompt="1"/>
            <p:custDataLst>
              <p:tags r:id="rId3"/>
            </p:custDataLst>
          </p:nvPr>
        </p:nvSpPr>
        <p:spPr>
          <a:xfrm>
            <a:off x="1307364" y="1549400"/>
            <a:ext cx="2880000" cy="417512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14" name="Textplatzhalter 6">
            <a:extLst>
              <a:ext uri="{FF2B5EF4-FFF2-40B4-BE49-F238E27FC236}">
                <a16:creationId xmlns:a16="http://schemas.microsoft.com/office/drawing/2014/main" id="{76DACEAC-FE72-4485-BA61-32B70B55C30B}"/>
              </a:ext>
            </a:extLst>
          </p:cNvPr>
          <p:cNvSpPr>
            <a:spLocks noGrp="1"/>
          </p:cNvSpPr>
          <p:nvPr>
            <p:ph type="body" sz="quarter" idx="18" hasCustomPrompt="1"/>
            <p:custDataLst>
              <p:tags r:id="rId4"/>
            </p:custDataLst>
          </p:nvPr>
        </p:nvSpPr>
        <p:spPr>
          <a:xfrm>
            <a:off x="1308099" y="5795962"/>
            <a:ext cx="2880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18" name="Inhaltsplatzhalter 3">
            <a:extLst>
              <a:ext uri="{FF2B5EF4-FFF2-40B4-BE49-F238E27FC236}">
                <a16:creationId xmlns:a16="http://schemas.microsoft.com/office/drawing/2014/main" id="{4269F25B-1382-4303-B158-37D6475FFA54}"/>
              </a:ext>
            </a:extLst>
          </p:cNvPr>
          <p:cNvSpPr>
            <a:spLocks noGrp="1"/>
          </p:cNvSpPr>
          <p:nvPr>
            <p:ph sz="half" idx="2" hasCustomPrompt="1"/>
            <p:custDataLst>
              <p:tags r:id="rId5"/>
            </p:custDataLst>
          </p:nvPr>
        </p:nvSpPr>
        <p:spPr>
          <a:xfrm>
            <a:off x="4656024" y="1549400"/>
            <a:ext cx="2880000" cy="417512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15" name="Textplatzhalter 6">
            <a:extLst>
              <a:ext uri="{FF2B5EF4-FFF2-40B4-BE49-F238E27FC236}">
                <a16:creationId xmlns:a16="http://schemas.microsoft.com/office/drawing/2014/main" id="{69E1E176-0BF8-48FB-9C78-4D3C31917A0F}"/>
              </a:ext>
            </a:extLst>
          </p:cNvPr>
          <p:cNvSpPr>
            <a:spLocks noGrp="1"/>
          </p:cNvSpPr>
          <p:nvPr>
            <p:ph type="body" sz="quarter" idx="19" hasCustomPrompt="1"/>
            <p:custDataLst>
              <p:tags r:id="rId6"/>
            </p:custDataLst>
          </p:nvPr>
        </p:nvSpPr>
        <p:spPr>
          <a:xfrm>
            <a:off x="4656023" y="5795962"/>
            <a:ext cx="2880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19" name="Inhaltsplatzhalter 3">
            <a:extLst>
              <a:ext uri="{FF2B5EF4-FFF2-40B4-BE49-F238E27FC236}">
                <a16:creationId xmlns:a16="http://schemas.microsoft.com/office/drawing/2014/main" id="{F17CFAD3-D27F-4386-BB6A-DA7CD5FCD531}"/>
              </a:ext>
            </a:extLst>
          </p:cNvPr>
          <p:cNvSpPr>
            <a:spLocks noGrp="1"/>
          </p:cNvSpPr>
          <p:nvPr>
            <p:ph sz="half" idx="17" hasCustomPrompt="1"/>
            <p:custDataLst>
              <p:tags r:id="rId7"/>
            </p:custDataLst>
          </p:nvPr>
        </p:nvSpPr>
        <p:spPr>
          <a:xfrm>
            <a:off x="8004683" y="1549400"/>
            <a:ext cx="2880000" cy="417512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22" name="Textplatzhalter 6">
            <a:extLst>
              <a:ext uri="{FF2B5EF4-FFF2-40B4-BE49-F238E27FC236}">
                <a16:creationId xmlns:a16="http://schemas.microsoft.com/office/drawing/2014/main" id="{ECD8C927-8B97-4C3A-A82C-BD0BF859A357}"/>
              </a:ext>
            </a:extLst>
          </p:cNvPr>
          <p:cNvSpPr>
            <a:spLocks noGrp="1"/>
          </p:cNvSpPr>
          <p:nvPr>
            <p:ph type="body" sz="quarter" idx="20" hasCustomPrompt="1"/>
            <p:custDataLst>
              <p:tags r:id="rId8"/>
            </p:custDataLst>
          </p:nvPr>
        </p:nvSpPr>
        <p:spPr>
          <a:xfrm>
            <a:off x="8003901" y="5795962"/>
            <a:ext cx="2880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6" name="Fußzeilenplatzhalter 5">
            <a:extLst>
              <a:ext uri="{FF2B5EF4-FFF2-40B4-BE49-F238E27FC236}">
                <a16:creationId xmlns:a16="http://schemas.microsoft.com/office/drawing/2014/main" id="{C5A49CA1-FA2C-4221-B4C1-B59C1E0F7B4B}"/>
              </a:ext>
            </a:extLst>
          </p:cNvPr>
          <p:cNvSpPr>
            <a:spLocks noGrp="1"/>
          </p:cNvSpPr>
          <p:nvPr>
            <p:ph type="ftr" sz="quarter" idx="15"/>
          </p:nvPr>
        </p:nvSpPr>
        <p:spPr/>
        <p:txBody>
          <a:bodyPr/>
          <a:lstStyle/>
          <a:p>
            <a:r>
              <a:rPr lang="de-DE"/>
              <a:t>Auf einen Blick | August 2022</a:t>
            </a:r>
            <a:endParaRPr lang="de-AT" dirty="0"/>
          </a:p>
        </p:txBody>
      </p:sp>
      <p:sp>
        <p:nvSpPr>
          <p:cNvPr id="7" name="Foliennummernplatzhalter 6">
            <a:extLst>
              <a:ext uri="{FF2B5EF4-FFF2-40B4-BE49-F238E27FC236}">
                <a16:creationId xmlns:a16="http://schemas.microsoft.com/office/drawing/2014/main" id="{444A1E6C-0A49-4AE4-B97A-06341D14321F}"/>
              </a:ext>
            </a:extLst>
          </p:cNvPr>
          <p:cNvSpPr>
            <a:spLocks noGrp="1"/>
          </p:cNvSpPr>
          <p:nvPr>
            <p:ph type="sldNum" sz="quarter" idx="16"/>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3818406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klein - Text und Bild groß">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C80B18DB-87A6-4902-B08F-EEEF6A4C490F}"/>
              </a:ext>
            </a:extLst>
          </p:cNvPr>
          <p:cNvPicPr>
            <a:picLocks noChangeAspect="1"/>
          </p:cNvPicPr>
          <p:nvPr userDrawn="1">
            <p:custDataLst>
              <p:tags r:id="rId1"/>
            </p:custDataLst>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1963" y="468438"/>
            <a:ext cx="488826" cy="488826"/>
          </a:xfrm>
          <a:prstGeom prst="rect">
            <a:avLst/>
          </a:prstGeom>
        </p:spPr>
      </p:pic>
      <p:sp>
        <p:nvSpPr>
          <p:cNvPr id="2" name="Titel 1">
            <a:extLst>
              <a:ext uri="{FF2B5EF4-FFF2-40B4-BE49-F238E27FC236}">
                <a16:creationId xmlns:a16="http://schemas.microsoft.com/office/drawing/2014/main" id="{DB424605-8FAF-42C4-8B55-1E41E515CBDE}"/>
              </a:ext>
            </a:extLst>
          </p:cNvPr>
          <p:cNvSpPr>
            <a:spLocks noGrp="1"/>
          </p:cNvSpPr>
          <p:nvPr>
            <p:ph type="title"/>
            <p:custDataLst>
              <p:tags r:id="rId2"/>
            </p:custDataLst>
          </p:nvPr>
        </p:nvSpPr>
        <p:spPr>
          <a:xfrm>
            <a:off x="1308100" y="468438"/>
            <a:ext cx="4464050" cy="828675"/>
          </a:xfrm>
        </p:spPr>
        <p:txBody>
          <a:bodyPr anchor="t"/>
          <a:lstStyle>
            <a:lvl1pPr>
              <a:defRPr sz="2800"/>
            </a:lvl1pPr>
          </a:lstStyle>
          <a:p>
            <a:r>
              <a:rPr lang="de-DE"/>
              <a:t>Mastertitelformat bearbeiten</a:t>
            </a:r>
            <a:endParaRPr lang="de-AT" dirty="0"/>
          </a:p>
        </p:txBody>
      </p:sp>
      <p:sp>
        <p:nvSpPr>
          <p:cNvPr id="7" name="Textplatzhalter 6">
            <a:extLst>
              <a:ext uri="{FF2B5EF4-FFF2-40B4-BE49-F238E27FC236}">
                <a16:creationId xmlns:a16="http://schemas.microsoft.com/office/drawing/2014/main" id="{BE736EC6-E18D-421D-815A-07C67D0C5B1D}"/>
              </a:ext>
            </a:extLst>
          </p:cNvPr>
          <p:cNvSpPr>
            <a:spLocks noGrp="1"/>
          </p:cNvSpPr>
          <p:nvPr>
            <p:ph type="body" sz="quarter" idx="11" hasCustomPrompt="1"/>
            <p:custDataLst>
              <p:tags r:id="rId3"/>
            </p:custDataLst>
          </p:nvPr>
        </p:nvSpPr>
        <p:spPr>
          <a:xfrm>
            <a:off x="1308101" y="1549400"/>
            <a:ext cx="4464050" cy="434657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11" name="Bildplatzhalter 10">
            <a:extLst>
              <a:ext uri="{FF2B5EF4-FFF2-40B4-BE49-F238E27FC236}">
                <a16:creationId xmlns:a16="http://schemas.microsoft.com/office/drawing/2014/main" id="{90032777-F022-4926-B155-9B65CA68852D}"/>
              </a:ext>
            </a:extLst>
          </p:cNvPr>
          <p:cNvSpPr>
            <a:spLocks noGrp="1"/>
          </p:cNvSpPr>
          <p:nvPr>
            <p:ph type="pic" sz="quarter" idx="12"/>
            <p:custDataLst>
              <p:tags r:id="rId4"/>
            </p:custDataLst>
          </p:nvPr>
        </p:nvSpPr>
        <p:spPr>
          <a:xfrm>
            <a:off x="6419850" y="466725"/>
            <a:ext cx="5292725" cy="5257800"/>
          </a:xfrm>
        </p:spPr>
        <p:txBody>
          <a:bodyPr/>
          <a:lstStyle>
            <a:lvl1pPr marL="0" indent="0">
              <a:buNone/>
              <a:defRPr/>
            </a:lvl1pPr>
          </a:lstStyle>
          <a:p>
            <a:r>
              <a:rPr lang="de-DE"/>
              <a:t>Bild durch Klicken auf Symbol hinzufügen</a:t>
            </a:r>
            <a:endParaRPr lang="de-AT" dirty="0"/>
          </a:p>
        </p:txBody>
      </p:sp>
      <p:sp>
        <p:nvSpPr>
          <p:cNvPr id="13" name="Textplatzhalter 6">
            <a:extLst>
              <a:ext uri="{FF2B5EF4-FFF2-40B4-BE49-F238E27FC236}">
                <a16:creationId xmlns:a16="http://schemas.microsoft.com/office/drawing/2014/main" id="{AAA324F2-230D-45D1-9B3D-460855588C8F}"/>
              </a:ext>
            </a:extLst>
          </p:cNvPr>
          <p:cNvSpPr>
            <a:spLocks noGrp="1"/>
          </p:cNvSpPr>
          <p:nvPr>
            <p:ph type="body" sz="quarter" idx="20" hasCustomPrompt="1"/>
            <p:custDataLst>
              <p:tags r:id="rId5"/>
            </p:custDataLst>
          </p:nvPr>
        </p:nvSpPr>
        <p:spPr>
          <a:xfrm>
            <a:off x="6422935" y="5795962"/>
            <a:ext cx="5292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5" name="Fußzeilenplatzhalter 4">
            <a:extLst>
              <a:ext uri="{FF2B5EF4-FFF2-40B4-BE49-F238E27FC236}">
                <a16:creationId xmlns:a16="http://schemas.microsoft.com/office/drawing/2014/main" id="{F7EB1758-E825-49FE-BFC8-D85EC096652B}"/>
              </a:ext>
            </a:extLst>
          </p:cNvPr>
          <p:cNvSpPr>
            <a:spLocks noGrp="1"/>
          </p:cNvSpPr>
          <p:nvPr>
            <p:ph type="ftr" sz="quarter" idx="14"/>
          </p:nvPr>
        </p:nvSpPr>
        <p:spPr/>
        <p:txBody>
          <a:bodyPr/>
          <a:lstStyle/>
          <a:p>
            <a:r>
              <a:rPr lang="de-DE"/>
              <a:t>Auf einen Blick | August 2022</a:t>
            </a:r>
            <a:endParaRPr lang="de-AT" dirty="0"/>
          </a:p>
        </p:txBody>
      </p:sp>
      <p:sp>
        <p:nvSpPr>
          <p:cNvPr id="6" name="Foliennummernplatzhalter 5">
            <a:extLst>
              <a:ext uri="{FF2B5EF4-FFF2-40B4-BE49-F238E27FC236}">
                <a16:creationId xmlns:a16="http://schemas.microsoft.com/office/drawing/2014/main" id="{A38B308E-9401-4426-8362-E403648191D6}"/>
              </a:ext>
            </a:extLst>
          </p:cNvPr>
          <p:cNvSpPr>
            <a:spLocks noGrp="1"/>
          </p:cNvSpPr>
          <p:nvPr>
            <p:ph type="sldNum" sz="quarter" idx="15"/>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625947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 klein - Text und Bild Querforma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641D741-C485-431B-AB18-BF0A3F576B60}"/>
              </a:ext>
            </a:extLst>
          </p:cNvPr>
          <p:cNvPicPr>
            <a:picLocks noChangeAspect="1"/>
          </p:cNvPicPr>
          <p:nvPr userDrawn="1">
            <p:custDataLst>
              <p:tags r:id="rId1"/>
            </p:custDataLst>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1963" y="468438"/>
            <a:ext cx="488826" cy="488826"/>
          </a:xfrm>
          <a:prstGeom prst="rect">
            <a:avLst/>
          </a:prstGeom>
        </p:spPr>
      </p:pic>
      <p:sp>
        <p:nvSpPr>
          <p:cNvPr id="2" name="Titel 1">
            <a:extLst>
              <a:ext uri="{FF2B5EF4-FFF2-40B4-BE49-F238E27FC236}">
                <a16:creationId xmlns:a16="http://schemas.microsoft.com/office/drawing/2014/main" id="{6511301B-9B7A-4FC8-899A-DA9F10DE5C84}"/>
              </a:ext>
            </a:extLst>
          </p:cNvPr>
          <p:cNvSpPr>
            <a:spLocks noGrp="1"/>
          </p:cNvSpPr>
          <p:nvPr>
            <p:ph type="title"/>
            <p:custDataLst>
              <p:tags r:id="rId2"/>
            </p:custDataLst>
          </p:nvPr>
        </p:nvSpPr>
        <p:spPr>
          <a:xfrm>
            <a:off x="1308100" y="468438"/>
            <a:ext cx="10404474" cy="828675"/>
          </a:xfrm>
        </p:spPr>
        <p:txBody>
          <a:bodyPr anchor="t"/>
          <a:lstStyle>
            <a:lvl1pPr>
              <a:defRPr sz="2800"/>
            </a:lvl1pPr>
          </a:lstStyle>
          <a:p>
            <a:r>
              <a:rPr lang="de-DE"/>
              <a:t>Mastertitelformat bearbeiten</a:t>
            </a:r>
            <a:endParaRPr lang="de-AT" dirty="0"/>
          </a:p>
        </p:txBody>
      </p:sp>
      <p:sp>
        <p:nvSpPr>
          <p:cNvPr id="7" name="Textplatzhalter 6">
            <a:extLst>
              <a:ext uri="{FF2B5EF4-FFF2-40B4-BE49-F238E27FC236}">
                <a16:creationId xmlns:a16="http://schemas.microsoft.com/office/drawing/2014/main" id="{BE736EC6-E18D-421D-815A-07C67D0C5B1D}"/>
              </a:ext>
            </a:extLst>
          </p:cNvPr>
          <p:cNvSpPr>
            <a:spLocks noGrp="1"/>
          </p:cNvSpPr>
          <p:nvPr>
            <p:ph type="body" sz="quarter" idx="11" hasCustomPrompt="1"/>
            <p:custDataLst>
              <p:tags r:id="rId3"/>
            </p:custDataLst>
          </p:nvPr>
        </p:nvSpPr>
        <p:spPr>
          <a:xfrm>
            <a:off x="1308101" y="1549400"/>
            <a:ext cx="4464050" cy="434657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11" name="Bildplatzhalter 10">
            <a:extLst>
              <a:ext uri="{FF2B5EF4-FFF2-40B4-BE49-F238E27FC236}">
                <a16:creationId xmlns:a16="http://schemas.microsoft.com/office/drawing/2014/main" id="{90032777-F022-4926-B155-9B65CA68852D}"/>
              </a:ext>
            </a:extLst>
          </p:cNvPr>
          <p:cNvSpPr>
            <a:spLocks noGrp="1"/>
          </p:cNvSpPr>
          <p:nvPr>
            <p:ph type="pic" sz="quarter" idx="12"/>
            <p:custDataLst>
              <p:tags r:id="rId4"/>
            </p:custDataLst>
          </p:nvPr>
        </p:nvSpPr>
        <p:spPr>
          <a:xfrm>
            <a:off x="6419850" y="1549400"/>
            <a:ext cx="5292725" cy="3527426"/>
          </a:xfrm>
        </p:spPr>
        <p:txBody>
          <a:bodyPr/>
          <a:lstStyle>
            <a:lvl1pPr marL="0" indent="0">
              <a:buNone/>
              <a:defRPr/>
            </a:lvl1pPr>
          </a:lstStyle>
          <a:p>
            <a:r>
              <a:rPr lang="de-DE"/>
              <a:t>Bild durch Klicken auf Symbol hinzufügen</a:t>
            </a:r>
            <a:endParaRPr lang="de-AT" dirty="0"/>
          </a:p>
        </p:txBody>
      </p:sp>
      <p:sp>
        <p:nvSpPr>
          <p:cNvPr id="16" name="Textplatzhalter 6">
            <a:extLst>
              <a:ext uri="{FF2B5EF4-FFF2-40B4-BE49-F238E27FC236}">
                <a16:creationId xmlns:a16="http://schemas.microsoft.com/office/drawing/2014/main" id="{F5C7B036-BA63-4EF3-A22E-A1F0AF81DC5D}"/>
              </a:ext>
            </a:extLst>
          </p:cNvPr>
          <p:cNvSpPr>
            <a:spLocks noGrp="1"/>
          </p:cNvSpPr>
          <p:nvPr>
            <p:ph type="body" sz="quarter" idx="20" hasCustomPrompt="1"/>
            <p:custDataLst>
              <p:tags r:id="rId5"/>
            </p:custDataLst>
          </p:nvPr>
        </p:nvSpPr>
        <p:spPr>
          <a:xfrm>
            <a:off x="6422935" y="5141912"/>
            <a:ext cx="5292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5" name="Fußzeilenplatzhalter 4">
            <a:extLst>
              <a:ext uri="{FF2B5EF4-FFF2-40B4-BE49-F238E27FC236}">
                <a16:creationId xmlns:a16="http://schemas.microsoft.com/office/drawing/2014/main" id="{7868A473-3BB1-4067-8830-F9B01DC5086E}"/>
              </a:ext>
            </a:extLst>
          </p:cNvPr>
          <p:cNvSpPr>
            <a:spLocks noGrp="1"/>
          </p:cNvSpPr>
          <p:nvPr>
            <p:ph type="ftr" sz="quarter" idx="14"/>
          </p:nvPr>
        </p:nvSpPr>
        <p:spPr/>
        <p:txBody>
          <a:bodyPr/>
          <a:lstStyle/>
          <a:p>
            <a:r>
              <a:rPr lang="de-DE"/>
              <a:t>Auf einen Blick | August 2022</a:t>
            </a:r>
            <a:endParaRPr lang="de-AT" dirty="0"/>
          </a:p>
        </p:txBody>
      </p:sp>
      <p:sp>
        <p:nvSpPr>
          <p:cNvPr id="6" name="Foliennummernplatzhalter 5">
            <a:extLst>
              <a:ext uri="{FF2B5EF4-FFF2-40B4-BE49-F238E27FC236}">
                <a16:creationId xmlns:a16="http://schemas.microsoft.com/office/drawing/2014/main" id="{54E5E550-2AEE-40CC-B9A5-572A524B8A15}"/>
              </a:ext>
            </a:extLst>
          </p:cNvPr>
          <p:cNvSpPr>
            <a:spLocks noGrp="1"/>
          </p:cNvSpPr>
          <p:nvPr>
            <p:ph type="sldNum" sz="quarter" idx="15"/>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137037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42" name="Grafik 41" descr="Logo der Technischen Universität Wien">
            <a:extLst>
              <a:ext uri="{FF2B5EF4-FFF2-40B4-BE49-F238E27FC236}">
                <a16:creationId xmlns:a16="http://schemas.microsoft.com/office/drawing/2014/main" id="{98735E1B-0541-4A0E-9FE3-B087FEBC9257}"/>
              </a:ext>
            </a:extLst>
          </p:cNvPr>
          <p:cNvPicPr/>
          <p:nvPr userDrawn="1">
            <p:custDataLst>
              <p:tags r:id="rId1"/>
            </p:custDataLst>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8287" y="466725"/>
            <a:ext cx="1939882" cy="734886"/>
          </a:xfrm>
          <a:prstGeom prst="rect">
            <a:avLst/>
          </a:prstGeom>
        </p:spPr>
      </p:pic>
      <p:sp>
        <p:nvSpPr>
          <p:cNvPr id="4" name="Titel 3">
            <a:extLst>
              <a:ext uri="{FF2B5EF4-FFF2-40B4-BE49-F238E27FC236}">
                <a16:creationId xmlns:a16="http://schemas.microsoft.com/office/drawing/2014/main" id="{26FE97BF-50D8-4DF7-BDB0-2CE0DB6CB7F9}"/>
              </a:ext>
            </a:extLst>
          </p:cNvPr>
          <p:cNvSpPr>
            <a:spLocks noGrp="1"/>
          </p:cNvSpPr>
          <p:nvPr>
            <p:ph type="title"/>
            <p:custDataLst>
              <p:tags r:id="rId2"/>
            </p:custDataLst>
          </p:nvPr>
        </p:nvSpPr>
        <p:spPr>
          <a:xfrm>
            <a:off x="1307065" y="1549399"/>
            <a:ext cx="9289498" cy="828675"/>
          </a:xfrm>
        </p:spPr>
        <p:txBody>
          <a:bodyPr/>
          <a:lstStyle/>
          <a:p>
            <a:r>
              <a:rPr lang="de-DE"/>
              <a:t>Mastertitelformat bearbeiten</a:t>
            </a:r>
            <a:endParaRPr lang="de-AT" dirty="0"/>
          </a:p>
        </p:txBody>
      </p:sp>
      <p:sp>
        <p:nvSpPr>
          <p:cNvPr id="3" name="Inhaltsplatzhalter 2">
            <a:extLst>
              <a:ext uri="{FF2B5EF4-FFF2-40B4-BE49-F238E27FC236}">
                <a16:creationId xmlns:a16="http://schemas.microsoft.com/office/drawing/2014/main" id="{229AD4FC-B392-43C1-88AF-11A99A7BAEB9}"/>
              </a:ext>
            </a:extLst>
          </p:cNvPr>
          <p:cNvSpPr>
            <a:spLocks noGrp="1"/>
          </p:cNvSpPr>
          <p:nvPr>
            <p:ph idx="1" hasCustomPrompt="1"/>
            <p:custDataLst>
              <p:tags r:id="rId3"/>
            </p:custDataLst>
          </p:nvPr>
        </p:nvSpPr>
        <p:spPr>
          <a:xfrm>
            <a:off x="1308100" y="2628900"/>
            <a:ext cx="9288463" cy="3095625"/>
          </a:xfrm>
        </p:spPr>
        <p:txBody>
          <a:bodyPr/>
          <a:lstStyle>
            <a:lvl1pPr>
              <a:buClr>
                <a:schemeClr val="accent1"/>
              </a:buClr>
              <a:defRPr lang="de-AT" dirty="0"/>
            </a:lvl1pPr>
            <a:lvl2pPr>
              <a:buClr>
                <a:schemeClr val="accent1"/>
              </a:buClr>
              <a:defRPr lang="de-AT" dirty="0"/>
            </a:lvl2pPr>
            <a:lvl3pPr>
              <a:buClr>
                <a:schemeClr val="accent1"/>
              </a:buClr>
              <a:defRPr lang="de-AT" dirty="0"/>
            </a:lvl3pPr>
            <a:lvl4pPr>
              <a:buClr>
                <a:schemeClr val="accent1"/>
              </a:buClr>
              <a:defRPr lang="de-AT" dirty="0"/>
            </a:lvl4pPr>
            <a:lvl5pPr>
              <a:buClr>
                <a:schemeClr val="accent1"/>
              </a:buClr>
              <a:defRPr lang="de-AT" dirty="0"/>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3" name="Textplatzhalter 6">
            <a:extLst>
              <a:ext uri="{FF2B5EF4-FFF2-40B4-BE49-F238E27FC236}">
                <a16:creationId xmlns:a16="http://schemas.microsoft.com/office/drawing/2014/main" id="{AB39C453-1E66-49C6-A96C-112E158D898D}"/>
              </a:ext>
            </a:extLst>
          </p:cNvPr>
          <p:cNvSpPr>
            <a:spLocks noGrp="1"/>
          </p:cNvSpPr>
          <p:nvPr>
            <p:ph type="body" sz="quarter" idx="16" hasCustomPrompt="1"/>
            <p:custDataLst>
              <p:tags r:id="rId4"/>
            </p:custDataLst>
          </p:nvPr>
        </p:nvSpPr>
        <p:spPr>
          <a:xfrm>
            <a:off x="1308100" y="5795962"/>
            <a:ext cx="9288463"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5" name="Fußzeilenplatzhalter 4">
            <a:extLst>
              <a:ext uri="{FF2B5EF4-FFF2-40B4-BE49-F238E27FC236}">
                <a16:creationId xmlns:a16="http://schemas.microsoft.com/office/drawing/2014/main" id="{243B606A-DCE3-4B26-81CB-18C2E897C839}"/>
              </a:ext>
            </a:extLst>
          </p:cNvPr>
          <p:cNvSpPr>
            <a:spLocks noGrp="1"/>
          </p:cNvSpPr>
          <p:nvPr>
            <p:ph type="ftr" sz="quarter" idx="14"/>
          </p:nvPr>
        </p:nvSpPr>
        <p:spPr/>
        <p:txBody>
          <a:bodyPr/>
          <a:lstStyle/>
          <a:p>
            <a:r>
              <a:rPr lang="de-DE"/>
              <a:t>Auf einen Blick | August 2022</a:t>
            </a:r>
            <a:endParaRPr lang="de-AT" dirty="0"/>
          </a:p>
        </p:txBody>
      </p:sp>
      <p:sp>
        <p:nvSpPr>
          <p:cNvPr id="6" name="Foliennummernplatzhalter 5">
            <a:extLst>
              <a:ext uri="{FF2B5EF4-FFF2-40B4-BE49-F238E27FC236}">
                <a16:creationId xmlns:a16="http://schemas.microsoft.com/office/drawing/2014/main" id="{20F75537-0A25-4CFA-A3B7-13DE6D8B980C}"/>
              </a:ext>
            </a:extLst>
          </p:cNvPr>
          <p:cNvSpPr>
            <a:spLocks noGrp="1"/>
          </p:cNvSpPr>
          <p:nvPr>
            <p:ph type="sldNum" sz="quarter" idx="15"/>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84496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klein - Tabell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3A680E4C-E350-49CA-B362-D5E27C2C7084}"/>
              </a:ext>
            </a:extLst>
          </p:cNvPr>
          <p:cNvPicPr>
            <a:picLocks noChangeAspect="1"/>
          </p:cNvPicPr>
          <p:nvPr userDrawn="1">
            <p:custDataLst>
              <p:tags r:id="rId1"/>
            </p:custDataLst>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1963" y="468438"/>
            <a:ext cx="488826" cy="488826"/>
          </a:xfrm>
          <a:prstGeom prst="rect">
            <a:avLst/>
          </a:prstGeom>
        </p:spPr>
      </p:pic>
      <p:sp>
        <p:nvSpPr>
          <p:cNvPr id="4" name="Titel 3">
            <a:extLst>
              <a:ext uri="{FF2B5EF4-FFF2-40B4-BE49-F238E27FC236}">
                <a16:creationId xmlns:a16="http://schemas.microsoft.com/office/drawing/2014/main" id="{684F57D3-A4C9-4846-A645-1B4E4C67FEEF}"/>
              </a:ext>
            </a:extLst>
          </p:cNvPr>
          <p:cNvSpPr>
            <a:spLocks noGrp="1"/>
          </p:cNvSpPr>
          <p:nvPr>
            <p:ph type="title"/>
            <p:custDataLst>
              <p:tags r:id="rId2"/>
            </p:custDataLst>
          </p:nvPr>
        </p:nvSpPr>
        <p:spPr>
          <a:xfrm>
            <a:off x="1308100" y="468438"/>
            <a:ext cx="10404475" cy="828675"/>
          </a:xfrm>
        </p:spPr>
        <p:txBody>
          <a:bodyPr anchor="t"/>
          <a:lstStyle>
            <a:lvl1pPr>
              <a:defRPr sz="2800"/>
            </a:lvl1pPr>
          </a:lstStyle>
          <a:p>
            <a:r>
              <a:rPr lang="de-DE"/>
              <a:t>Mastertitelformat bearbeiten</a:t>
            </a:r>
            <a:endParaRPr lang="de-AT" dirty="0"/>
          </a:p>
        </p:txBody>
      </p:sp>
      <p:sp>
        <p:nvSpPr>
          <p:cNvPr id="7" name="Tabellenplatzhalter 6">
            <a:extLst>
              <a:ext uri="{FF2B5EF4-FFF2-40B4-BE49-F238E27FC236}">
                <a16:creationId xmlns:a16="http://schemas.microsoft.com/office/drawing/2014/main" id="{16875FCD-3D13-4E90-B3E6-1E014D587D9B}"/>
              </a:ext>
            </a:extLst>
          </p:cNvPr>
          <p:cNvSpPr>
            <a:spLocks noGrp="1"/>
          </p:cNvSpPr>
          <p:nvPr>
            <p:ph type="tbl" sz="quarter" idx="11"/>
            <p:custDataLst>
              <p:tags r:id="rId3"/>
            </p:custDataLst>
          </p:nvPr>
        </p:nvSpPr>
        <p:spPr>
          <a:xfrm>
            <a:off x="1308100" y="1549400"/>
            <a:ext cx="10404475" cy="4175125"/>
          </a:xfrm>
        </p:spPr>
        <p:txBody>
          <a:bodyPr/>
          <a:lstStyle>
            <a:lvl1pPr marL="0" indent="0">
              <a:buNone/>
              <a:defRPr/>
            </a:lvl1pPr>
          </a:lstStyle>
          <a:p>
            <a:r>
              <a:rPr lang="de-DE"/>
              <a:t>Tabelle durch Klicken auf Symbol hinzufügen</a:t>
            </a:r>
            <a:endParaRPr lang="de-AT" dirty="0"/>
          </a:p>
        </p:txBody>
      </p:sp>
      <p:sp>
        <p:nvSpPr>
          <p:cNvPr id="10" name="Textplatzhalter 6">
            <a:extLst>
              <a:ext uri="{FF2B5EF4-FFF2-40B4-BE49-F238E27FC236}">
                <a16:creationId xmlns:a16="http://schemas.microsoft.com/office/drawing/2014/main" id="{17D854DD-9F1E-4B53-A47D-AD1BCFA810A8}"/>
              </a:ext>
            </a:extLst>
          </p:cNvPr>
          <p:cNvSpPr>
            <a:spLocks noGrp="1"/>
          </p:cNvSpPr>
          <p:nvPr>
            <p:ph type="body" sz="quarter" idx="20" hasCustomPrompt="1"/>
            <p:custDataLst>
              <p:tags r:id="rId4"/>
            </p:custDataLst>
          </p:nvPr>
        </p:nvSpPr>
        <p:spPr>
          <a:xfrm>
            <a:off x="1308100" y="5795962"/>
            <a:ext cx="10406836"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6" name="Fußzeilenplatzhalter 5">
            <a:extLst>
              <a:ext uri="{FF2B5EF4-FFF2-40B4-BE49-F238E27FC236}">
                <a16:creationId xmlns:a16="http://schemas.microsoft.com/office/drawing/2014/main" id="{2F46B341-2E3B-48DF-8934-61B25EEE7504}"/>
              </a:ext>
            </a:extLst>
          </p:cNvPr>
          <p:cNvSpPr>
            <a:spLocks noGrp="1"/>
          </p:cNvSpPr>
          <p:nvPr>
            <p:ph type="ftr" sz="quarter" idx="14"/>
          </p:nvPr>
        </p:nvSpPr>
        <p:spPr/>
        <p:txBody>
          <a:bodyPr/>
          <a:lstStyle/>
          <a:p>
            <a:r>
              <a:rPr lang="de-DE"/>
              <a:t>Auf einen Blick | August 2022</a:t>
            </a:r>
            <a:endParaRPr lang="de-AT" dirty="0"/>
          </a:p>
        </p:txBody>
      </p:sp>
      <p:sp>
        <p:nvSpPr>
          <p:cNvPr id="8" name="Foliennummernplatzhalter 7">
            <a:extLst>
              <a:ext uri="{FF2B5EF4-FFF2-40B4-BE49-F238E27FC236}">
                <a16:creationId xmlns:a16="http://schemas.microsoft.com/office/drawing/2014/main" id="{1F6012AB-A28A-4A12-888B-75D0EE4CAC4B}"/>
              </a:ext>
            </a:extLst>
          </p:cNvPr>
          <p:cNvSpPr>
            <a:spLocks noGrp="1"/>
          </p:cNvSpPr>
          <p:nvPr>
            <p:ph type="sldNum" sz="quarter" idx="15"/>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2931445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o klein - Text und Diagramm">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3D72A57A-0B88-47A5-963A-6E6CF2A2A799}"/>
              </a:ext>
            </a:extLst>
          </p:cNvPr>
          <p:cNvPicPr>
            <a:picLocks noChangeAspect="1"/>
          </p:cNvPicPr>
          <p:nvPr userDrawn="1">
            <p:custDataLst>
              <p:tags r:id="rId1"/>
            </p:custDataLst>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1963" y="468438"/>
            <a:ext cx="488826" cy="488826"/>
          </a:xfrm>
          <a:prstGeom prst="rect">
            <a:avLst/>
          </a:prstGeom>
        </p:spPr>
      </p:pic>
      <p:sp>
        <p:nvSpPr>
          <p:cNvPr id="2" name="Titel 1">
            <a:extLst>
              <a:ext uri="{FF2B5EF4-FFF2-40B4-BE49-F238E27FC236}">
                <a16:creationId xmlns:a16="http://schemas.microsoft.com/office/drawing/2014/main" id="{9169EF57-E6AB-4B93-AF12-7986543DEC8B}"/>
              </a:ext>
            </a:extLst>
          </p:cNvPr>
          <p:cNvSpPr>
            <a:spLocks noGrp="1"/>
          </p:cNvSpPr>
          <p:nvPr>
            <p:ph type="title"/>
            <p:custDataLst>
              <p:tags r:id="rId2"/>
            </p:custDataLst>
          </p:nvPr>
        </p:nvSpPr>
        <p:spPr>
          <a:xfrm>
            <a:off x="1308423" y="468438"/>
            <a:ext cx="4458966" cy="828675"/>
          </a:xfrm>
        </p:spPr>
        <p:txBody>
          <a:bodyPr anchor="t"/>
          <a:lstStyle>
            <a:lvl1pPr>
              <a:defRPr sz="2800"/>
            </a:lvl1pPr>
          </a:lstStyle>
          <a:p>
            <a:r>
              <a:rPr lang="de-DE"/>
              <a:t>Mastertitelformat bearbeiten</a:t>
            </a:r>
            <a:endParaRPr lang="de-AT" dirty="0"/>
          </a:p>
        </p:txBody>
      </p:sp>
      <p:sp>
        <p:nvSpPr>
          <p:cNvPr id="7" name="Textplatzhalter 6">
            <a:extLst>
              <a:ext uri="{FF2B5EF4-FFF2-40B4-BE49-F238E27FC236}">
                <a16:creationId xmlns:a16="http://schemas.microsoft.com/office/drawing/2014/main" id="{BE736EC6-E18D-421D-815A-07C67D0C5B1D}"/>
              </a:ext>
            </a:extLst>
          </p:cNvPr>
          <p:cNvSpPr>
            <a:spLocks noGrp="1"/>
          </p:cNvSpPr>
          <p:nvPr>
            <p:ph type="body" sz="quarter" idx="11" hasCustomPrompt="1"/>
            <p:custDataLst>
              <p:tags r:id="rId3"/>
            </p:custDataLst>
          </p:nvPr>
        </p:nvSpPr>
        <p:spPr>
          <a:xfrm>
            <a:off x="1308101" y="1549400"/>
            <a:ext cx="4464050" cy="434657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3" name="Diagrammplatzhalter 2">
            <a:extLst>
              <a:ext uri="{FF2B5EF4-FFF2-40B4-BE49-F238E27FC236}">
                <a16:creationId xmlns:a16="http://schemas.microsoft.com/office/drawing/2014/main" id="{32E0DB4B-5F1B-42DD-83CB-F2653DB6A8BB}"/>
              </a:ext>
            </a:extLst>
          </p:cNvPr>
          <p:cNvSpPr>
            <a:spLocks noGrp="1"/>
          </p:cNvSpPr>
          <p:nvPr>
            <p:ph type="chart" sz="quarter" idx="14"/>
            <p:custDataLst>
              <p:tags r:id="rId4"/>
            </p:custDataLst>
          </p:nvPr>
        </p:nvSpPr>
        <p:spPr>
          <a:xfrm>
            <a:off x="6419850" y="468438"/>
            <a:ext cx="5292725" cy="5256087"/>
          </a:xfrm>
        </p:spPr>
        <p:txBody>
          <a:bodyPr/>
          <a:lstStyle>
            <a:lvl1pPr marL="0" indent="0">
              <a:buNone/>
              <a:defRPr/>
            </a:lvl1pPr>
          </a:lstStyle>
          <a:p>
            <a:r>
              <a:rPr lang="de-DE"/>
              <a:t>Diagramm durch Klicken auf Symbol hinzufügen</a:t>
            </a:r>
            <a:endParaRPr lang="de-AT" dirty="0"/>
          </a:p>
        </p:txBody>
      </p:sp>
      <p:sp>
        <p:nvSpPr>
          <p:cNvPr id="11" name="Textplatzhalter 6">
            <a:extLst>
              <a:ext uri="{FF2B5EF4-FFF2-40B4-BE49-F238E27FC236}">
                <a16:creationId xmlns:a16="http://schemas.microsoft.com/office/drawing/2014/main" id="{388F954D-4AA6-43D6-B116-7A4DEFDE530D}"/>
              </a:ext>
            </a:extLst>
          </p:cNvPr>
          <p:cNvSpPr>
            <a:spLocks noGrp="1"/>
          </p:cNvSpPr>
          <p:nvPr>
            <p:ph type="body" sz="quarter" idx="20" hasCustomPrompt="1"/>
            <p:custDataLst>
              <p:tags r:id="rId5"/>
            </p:custDataLst>
          </p:nvPr>
        </p:nvSpPr>
        <p:spPr>
          <a:xfrm>
            <a:off x="6422935" y="5795962"/>
            <a:ext cx="5292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6" name="Fußzeilenplatzhalter 5">
            <a:extLst>
              <a:ext uri="{FF2B5EF4-FFF2-40B4-BE49-F238E27FC236}">
                <a16:creationId xmlns:a16="http://schemas.microsoft.com/office/drawing/2014/main" id="{71A1A9BF-3AED-4EFD-900F-A1F61F946FFE}"/>
              </a:ext>
            </a:extLst>
          </p:cNvPr>
          <p:cNvSpPr>
            <a:spLocks noGrp="1"/>
          </p:cNvSpPr>
          <p:nvPr>
            <p:ph type="ftr" sz="quarter" idx="15"/>
          </p:nvPr>
        </p:nvSpPr>
        <p:spPr/>
        <p:txBody>
          <a:bodyPr/>
          <a:lstStyle/>
          <a:p>
            <a:r>
              <a:rPr lang="de-DE"/>
              <a:t>Auf einen Blick | August 2022</a:t>
            </a:r>
            <a:endParaRPr lang="de-AT" dirty="0"/>
          </a:p>
        </p:txBody>
      </p:sp>
      <p:sp>
        <p:nvSpPr>
          <p:cNvPr id="8" name="Foliennummernplatzhalter 7">
            <a:extLst>
              <a:ext uri="{FF2B5EF4-FFF2-40B4-BE49-F238E27FC236}">
                <a16:creationId xmlns:a16="http://schemas.microsoft.com/office/drawing/2014/main" id="{C9AEF1F5-9CB9-45A4-A9BB-5CC1F835C7C6}"/>
              </a:ext>
            </a:extLst>
          </p:cNvPr>
          <p:cNvSpPr>
            <a:spLocks noGrp="1"/>
          </p:cNvSpPr>
          <p:nvPr>
            <p:ph type="sldNum" sz="quarter" idx="16"/>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516032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pic>
        <p:nvPicPr>
          <p:cNvPr id="41" name="Grafik 40" descr="Logo der Technischen Universität Wien">
            <a:extLst>
              <a:ext uri="{FF2B5EF4-FFF2-40B4-BE49-F238E27FC236}">
                <a16:creationId xmlns:a16="http://schemas.microsoft.com/office/drawing/2014/main" id="{83392F52-F053-4B37-81F1-B63D0DE99D51}"/>
              </a:ext>
            </a:extLst>
          </p:cNvPr>
          <p:cNvPicPr/>
          <p:nvPr userDrawn="1">
            <p:custDataLst>
              <p:tags r:id="rId1"/>
            </p:custDataLst>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8287" y="466725"/>
            <a:ext cx="1939882" cy="734886"/>
          </a:xfrm>
          <a:prstGeom prst="rect">
            <a:avLst/>
          </a:prstGeom>
        </p:spPr>
      </p:pic>
      <p:sp>
        <p:nvSpPr>
          <p:cNvPr id="4" name="Titel 3">
            <a:extLst>
              <a:ext uri="{FF2B5EF4-FFF2-40B4-BE49-F238E27FC236}">
                <a16:creationId xmlns:a16="http://schemas.microsoft.com/office/drawing/2014/main" id="{A12C0C97-07D5-4F96-8247-518187567D1B}"/>
              </a:ext>
            </a:extLst>
          </p:cNvPr>
          <p:cNvSpPr>
            <a:spLocks noGrp="1"/>
          </p:cNvSpPr>
          <p:nvPr>
            <p:ph type="title" hasCustomPrompt="1"/>
            <p:custDataLst>
              <p:tags r:id="rId2"/>
            </p:custDataLst>
          </p:nvPr>
        </p:nvSpPr>
        <p:spPr>
          <a:xfrm>
            <a:off x="1307069" y="1549399"/>
            <a:ext cx="9289494" cy="828675"/>
          </a:xfrm>
        </p:spPr>
        <p:txBody>
          <a:bodyPr/>
          <a:lstStyle>
            <a:lvl1pPr>
              <a:defRPr/>
            </a:lvl1pPr>
          </a:lstStyle>
          <a:p>
            <a:r>
              <a:rPr lang="de-AT"/>
              <a:t>Kontaktinformationen</a:t>
            </a:r>
            <a:endParaRPr lang="de-AT" dirty="0"/>
          </a:p>
        </p:txBody>
      </p:sp>
      <p:sp>
        <p:nvSpPr>
          <p:cNvPr id="3" name="Textplatzhalter 2">
            <a:extLst>
              <a:ext uri="{FF2B5EF4-FFF2-40B4-BE49-F238E27FC236}">
                <a16:creationId xmlns:a16="http://schemas.microsoft.com/office/drawing/2014/main" id="{F233E7E8-1933-4C21-BF6B-D51AF4E4672E}"/>
              </a:ext>
            </a:extLst>
          </p:cNvPr>
          <p:cNvSpPr>
            <a:spLocks noGrp="1"/>
          </p:cNvSpPr>
          <p:nvPr>
            <p:ph type="body" idx="1" hasCustomPrompt="1"/>
            <p:custDataLst>
              <p:tags r:id="rId3"/>
            </p:custDataLst>
          </p:nvPr>
        </p:nvSpPr>
        <p:spPr>
          <a:xfrm>
            <a:off x="1307070" y="3429000"/>
            <a:ext cx="9289494" cy="2455545"/>
          </a:xfrm>
        </p:spPr>
        <p:txBody>
          <a:bodyPr wrap="square" anchor="b">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AT"/>
              <a:t>Kontaktdaten eingeben</a:t>
            </a:r>
            <a:endParaRPr lang="de-AT" dirty="0"/>
          </a:p>
        </p:txBody>
      </p:sp>
      <p:sp>
        <p:nvSpPr>
          <p:cNvPr id="5" name="Fußzeilenplatzhalter 4">
            <a:extLst>
              <a:ext uri="{FF2B5EF4-FFF2-40B4-BE49-F238E27FC236}">
                <a16:creationId xmlns:a16="http://schemas.microsoft.com/office/drawing/2014/main" id="{BACE00CB-9CCC-4A9D-A758-DD7AA927D5A0}"/>
              </a:ext>
            </a:extLst>
          </p:cNvPr>
          <p:cNvSpPr>
            <a:spLocks noGrp="1"/>
          </p:cNvSpPr>
          <p:nvPr>
            <p:ph type="ftr" sz="quarter" idx="10"/>
          </p:nvPr>
        </p:nvSpPr>
        <p:spPr/>
        <p:txBody>
          <a:bodyPr/>
          <a:lstStyle/>
          <a:p>
            <a:r>
              <a:rPr lang="de-DE"/>
              <a:t>Auf einen Blick | August 2022</a:t>
            </a:r>
            <a:endParaRPr lang="de-AT" dirty="0"/>
          </a:p>
        </p:txBody>
      </p:sp>
      <p:sp>
        <p:nvSpPr>
          <p:cNvPr id="6" name="Foliennummernplatzhalter 5">
            <a:extLst>
              <a:ext uri="{FF2B5EF4-FFF2-40B4-BE49-F238E27FC236}">
                <a16:creationId xmlns:a16="http://schemas.microsoft.com/office/drawing/2014/main" id="{9050ABF1-0BD3-4A46-9EEF-0778B9A7DE4E}"/>
              </a:ext>
            </a:extLst>
          </p:cNvPr>
          <p:cNvSpPr>
            <a:spLocks noGrp="1"/>
          </p:cNvSpPr>
          <p:nvPr>
            <p:ph type="sldNum" sz="quarter" idx="11"/>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4274354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9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ließtext 2-spalting">
    <p:spTree>
      <p:nvGrpSpPr>
        <p:cNvPr id="1" name=""/>
        <p:cNvGrpSpPr/>
        <p:nvPr/>
      </p:nvGrpSpPr>
      <p:grpSpPr>
        <a:xfrm>
          <a:off x="0" y="0"/>
          <a:ext cx="0" cy="0"/>
          <a:chOff x="0" y="0"/>
          <a:chExt cx="0" cy="0"/>
        </a:xfrm>
      </p:grpSpPr>
      <p:pic>
        <p:nvPicPr>
          <p:cNvPr id="42" name="Grafik 41" descr="Logo der Technischen Universität Wien">
            <a:extLst>
              <a:ext uri="{FF2B5EF4-FFF2-40B4-BE49-F238E27FC236}">
                <a16:creationId xmlns:a16="http://schemas.microsoft.com/office/drawing/2014/main" id="{A4D9C9F8-301E-4CFC-8B8A-DEDA2C5FE76E}"/>
              </a:ext>
            </a:extLst>
          </p:cNvPr>
          <p:cNvPicPr/>
          <p:nvPr userDrawn="1">
            <p:custDataLst>
              <p:tags r:id="rId1"/>
            </p:custDataLst>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8287" y="466725"/>
            <a:ext cx="1939882" cy="734886"/>
          </a:xfrm>
          <a:prstGeom prst="rect">
            <a:avLst/>
          </a:prstGeom>
        </p:spPr>
      </p:pic>
      <p:sp>
        <p:nvSpPr>
          <p:cNvPr id="2" name="Titel 1">
            <a:extLst>
              <a:ext uri="{FF2B5EF4-FFF2-40B4-BE49-F238E27FC236}">
                <a16:creationId xmlns:a16="http://schemas.microsoft.com/office/drawing/2014/main" id="{D1800308-609F-43F8-A26B-1C8A6934DB39}"/>
              </a:ext>
            </a:extLst>
          </p:cNvPr>
          <p:cNvSpPr>
            <a:spLocks noGrp="1"/>
          </p:cNvSpPr>
          <p:nvPr>
            <p:ph type="title"/>
            <p:custDataLst>
              <p:tags r:id="rId2"/>
            </p:custDataLst>
          </p:nvPr>
        </p:nvSpPr>
        <p:spPr>
          <a:xfrm>
            <a:off x="1307065" y="1549399"/>
            <a:ext cx="9289498" cy="828675"/>
          </a:xfrm>
        </p:spPr>
        <p:txBody>
          <a:bodyPr/>
          <a:lstStyle/>
          <a:p>
            <a:r>
              <a:rPr lang="de-DE"/>
              <a:t>Mastertitelformat bearbeiten</a:t>
            </a:r>
            <a:endParaRPr lang="de-AT" dirty="0"/>
          </a:p>
        </p:txBody>
      </p:sp>
      <p:sp>
        <p:nvSpPr>
          <p:cNvPr id="3" name="Inhaltsplatzhalter 2">
            <a:extLst>
              <a:ext uri="{FF2B5EF4-FFF2-40B4-BE49-F238E27FC236}">
                <a16:creationId xmlns:a16="http://schemas.microsoft.com/office/drawing/2014/main" id="{229AD4FC-B392-43C1-88AF-11A99A7BAEB9}"/>
              </a:ext>
            </a:extLst>
          </p:cNvPr>
          <p:cNvSpPr>
            <a:spLocks noGrp="1"/>
          </p:cNvSpPr>
          <p:nvPr>
            <p:ph idx="1" hasCustomPrompt="1"/>
            <p:custDataLst>
              <p:tags r:id="rId3"/>
            </p:custDataLst>
          </p:nvPr>
        </p:nvSpPr>
        <p:spPr>
          <a:xfrm>
            <a:off x="1308100" y="2628900"/>
            <a:ext cx="9288463" cy="3095625"/>
          </a:xfrm>
        </p:spPr>
        <p:txBody>
          <a:bodyPr numCol="2" spcCol="540000"/>
          <a:lstStyle>
            <a:lvl1pPr>
              <a:buClr>
                <a:schemeClr val="accent1"/>
              </a:buClr>
              <a:defRPr lang="de-AT" dirty="0"/>
            </a:lvl1pPr>
            <a:lvl2pPr>
              <a:buClr>
                <a:schemeClr val="accent1"/>
              </a:buClr>
              <a:defRPr lang="de-AT" dirty="0"/>
            </a:lvl2pPr>
            <a:lvl3pPr>
              <a:buClr>
                <a:schemeClr val="accent1"/>
              </a:buClr>
              <a:defRPr lang="de-AT" dirty="0"/>
            </a:lvl3pPr>
            <a:lvl4pPr>
              <a:buClr>
                <a:schemeClr val="accent1"/>
              </a:buClr>
              <a:defRPr lang="de-AT" dirty="0"/>
            </a:lvl4pPr>
            <a:lvl5pPr>
              <a:buClr>
                <a:schemeClr val="accent1"/>
              </a:buClr>
              <a:defRPr lang="de-AT" dirty="0"/>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3" name="Textplatzhalter 6">
            <a:extLst>
              <a:ext uri="{FF2B5EF4-FFF2-40B4-BE49-F238E27FC236}">
                <a16:creationId xmlns:a16="http://schemas.microsoft.com/office/drawing/2014/main" id="{E46D94CB-4BAE-48DA-827F-D9056A475D34}"/>
              </a:ext>
            </a:extLst>
          </p:cNvPr>
          <p:cNvSpPr>
            <a:spLocks noGrp="1"/>
          </p:cNvSpPr>
          <p:nvPr>
            <p:ph type="body" sz="quarter" idx="16" hasCustomPrompt="1"/>
            <p:custDataLst>
              <p:tags r:id="rId4"/>
            </p:custDataLst>
          </p:nvPr>
        </p:nvSpPr>
        <p:spPr>
          <a:xfrm>
            <a:off x="1308100" y="5795962"/>
            <a:ext cx="9288463"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5" name="Fußzeilenplatzhalter 4">
            <a:extLst>
              <a:ext uri="{FF2B5EF4-FFF2-40B4-BE49-F238E27FC236}">
                <a16:creationId xmlns:a16="http://schemas.microsoft.com/office/drawing/2014/main" id="{D63E4034-6935-4B71-9A67-0E435E534DEB}"/>
              </a:ext>
            </a:extLst>
          </p:cNvPr>
          <p:cNvSpPr>
            <a:spLocks noGrp="1"/>
          </p:cNvSpPr>
          <p:nvPr>
            <p:ph type="ftr" sz="quarter" idx="14"/>
          </p:nvPr>
        </p:nvSpPr>
        <p:spPr/>
        <p:txBody>
          <a:bodyPr/>
          <a:lstStyle/>
          <a:p>
            <a:r>
              <a:rPr lang="de-DE"/>
              <a:t>Auf einen Blick | August 2022</a:t>
            </a:r>
            <a:endParaRPr lang="de-AT" dirty="0"/>
          </a:p>
        </p:txBody>
      </p:sp>
      <p:sp>
        <p:nvSpPr>
          <p:cNvPr id="6" name="Foliennummernplatzhalter 5">
            <a:extLst>
              <a:ext uri="{FF2B5EF4-FFF2-40B4-BE49-F238E27FC236}">
                <a16:creationId xmlns:a16="http://schemas.microsoft.com/office/drawing/2014/main" id="{1ED50658-ABE2-461D-84EF-37BA96365EA1}"/>
              </a:ext>
            </a:extLst>
          </p:cNvPr>
          <p:cNvSpPr>
            <a:spLocks noGrp="1"/>
          </p:cNvSpPr>
          <p:nvPr>
            <p:ph type="sldNum" sz="quarter" idx="15"/>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230547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4" name="Grafik 43" descr="Logo der Technischen Universität Wien">
            <a:extLst>
              <a:ext uri="{FF2B5EF4-FFF2-40B4-BE49-F238E27FC236}">
                <a16:creationId xmlns:a16="http://schemas.microsoft.com/office/drawing/2014/main" id="{A7466A94-84E9-488D-9FEA-54A799BB8F63}"/>
              </a:ext>
            </a:extLst>
          </p:cNvPr>
          <p:cNvPicPr/>
          <p:nvPr userDrawn="1">
            <p:custDataLst>
              <p:tags r:id="rId1"/>
            </p:custDataLst>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68287" y="466725"/>
            <a:ext cx="1939882" cy="734886"/>
          </a:xfrm>
          <a:prstGeom prst="rect">
            <a:avLst/>
          </a:prstGeom>
        </p:spPr>
      </p:pic>
      <p:sp>
        <p:nvSpPr>
          <p:cNvPr id="5" name="Titel 4">
            <a:extLst>
              <a:ext uri="{FF2B5EF4-FFF2-40B4-BE49-F238E27FC236}">
                <a16:creationId xmlns:a16="http://schemas.microsoft.com/office/drawing/2014/main" id="{7994A365-AC87-4177-BCC2-611ADD06E3C5}"/>
              </a:ext>
            </a:extLst>
          </p:cNvPr>
          <p:cNvSpPr>
            <a:spLocks noGrp="1"/>
          </p:cNvSpPr>
          <p:nvPr>
            <p:ph type="title"/>
            <p:custDataLst>
              <p:tags r:id="rId2"/>
            </p:custDataLst>
          </p:nvPr>
        </p:nvSpPr>
        <p:spPr>
          <a:xfrm>
            <a:off x="1307068" y="1549399"/>
            <a:ext cx="9578419" cy="828675"/>
          </a:xfrm>
        </p:spPr>
        <p:txBody>
          <a:bodyPr/>
          <a:lstStyle/>
          <a:p>
            <a:r>
              <a:rPr lang="de-DE"/>
              <a:t>Mastertitelformat bearbeiten</a:t>
            </a:r>
            <a:endParaRPr lang="de-AT" dirty="0"/>
          </a:p>
        </p:txBody>
      </p:sp>
      <p:sp>
        <p:nvSpPr>
          <p:cNvPr id="8" name="Textplatzhalter 5">
            <a:extLst>
              <a:ext uri="{FF2B5EF4-FFF2-40B4-BE49-F238E27FC236}">
                <a16:creationId xmlns:a16="http://schemas.microsoft.com/office/drawing/2014/main" id="{F29669C5-6473-4DB6-A3D0-5DBCA391D293}"/>
              </a:ext>
            </a:extLst>
          </p:cNvPr>
          <p:cNvSpPr>
            <a:spLocks noGrp="1"/>
          </p:cNvSpPr>
          <p:nvPr>
            <p:ph type="body" sz="quarter" idx="12" hasCustomPrompt="1"/>
            <p:custDataLst>
              <p:tags r:id="rId3"/>
            </p:custDataLst>
          </p:nvPr>
        </p:nvSpPr>
        <p:spPr>
          <a:xfrm>
            <a:off x="1307069" y="2628900"/>
            <a:ext cx="4465081" cy="3103562"/>
          </a:xfrm>
        </p:spPr>
        <p:txBody>
          <a:bodyPr/>
          <a:lstStyle>
            <a:lvl1pPr marL="0" indent="0">
              <a:buClr>
                <a:schemeClr val="tx2"/>
              </a:buClr>
              <a:buNone/>
              <a:defRPr b="1">
                <a:solidFill>
                  <a:schemeClr val="accent1"/>
                </a:solidFill>
              </a:defRPr>
            </a:lvl1pPr>
            <a:lvl2pPr marL="0" indent="0">
              <a:buClr>
                <a:schemeClr val="tx2"/>
              </a:buClr>
              <a:buNone/>
              <a:defRPr b="1"/>
            </a:lvl2pPr>
            <a:lvl3pPr marL="273050" indent="-273050">
              <a:buClr>
                <a:schemeClr val="accent1"/>
              </a:buClr>
              <a:defRPr/>
            </a:lvl3pPr>
            <a:lvl4pPr marL="536575" indent="-268288">
              <a:buClr>
                <a:schemeClr val="accent1"/>
              </a:buClr>
              <a:defRPr/>
            </a:lvl4pPr>
            <a:lvl5pPr marL="809625" indent="-268288">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6" name="Textplatzhalter 6">
            <a:extLst>
              <a:ext uri="{FF2B5EF4-FFF2-40B4-BE49-F238E27FC236}">
                <a16:creationId xmlns:a16="http://schemas.microsoft.com/office/drawing/2014/main" id="{914CD1B9-8EAD-4E64-B937-2191518FA7BA}"/>
              </a:ext>
            </a:extLst>
          </p:cNvPr>
          <p:cNvSpPr>
            <a:spLocks noGrp="1"/>
          </p:cNvSpPr>
          <p:nvPr>
            <p:ph type="body" sz="quarter" idx="16" hasCustomPrompt="1"/>
            <p:custDataLst>
              <p:tags r:id="rId4"/>
            </p:custDataLst>
          </p:nvPr>
        </p:nvSpPr>
        <p:spPr>
          <a:xfrm>
            <a:off x="1308100" y="5795962"/>
            <a:ext cx="446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10" name="Textplatzhalter 5">
            <a:extLst>
              <a:ext uri="{FF2B5EF4-FFF2-40B4-BE49-F238E27FC236}">
                <a16:creationId xmlns:a16="http://schemas.microsoft.com/office/drawing/2014/main" id="{3467B23B-DD93-4CED-BBFA-9278E3AD6732}"/>
              </a:ext>
            </a:extLst>
          </p:cNvPr>
          <p:cNvSpPr>
            <a:spLocks noGrp="1"/>
          </p:cNvSpPr>
          <p:nvPr>
            <p:ph type="body" sz="quarter" idx="13" hasCustomPrompt="1"/>
            <p:custDataLst>
              <p:tags r:id="rId5"/>
            </p:custDataLst>
          </p:nvPr>
        </p:nvSpPr>
        <p:spPr>
          <a:xfrm>
            <a:off x="6418246" y="2628900"/>
            <a:ext cx="4465081" cy="3103562"/>
          </a:xfrm>
        </p:spPr>
        <p:txBody>
          <a:bodyPr/>
          <a:lstStyle>
            <a:lvl1pPr marL="0" indent="0">
              <a:buClr>
                <a:schemeClr val="tx2"/>
              </a:buClr>
              <a:buNone/>
              <a:defRPr b="1">
                <a:solidFill>
                  <a:schemeClr val="accent1"/>
                </a:solidFill>
              </a:defRPr>
            </a:lvl1pPr>
            <a:lvl2pPr marL="0" indent="0">
              <a:buClr>
                <a:schemeClr val="tx2"/>
              </a:buClr>
              <a:buNone/>
              <a:defRPr b="1"/>
            </a:lvl2pPr>
            <a:lvl3pPr marL="273050" indent="-273050">
              <a:buClr>
                <a:schemeClr val="accent1"/>
              </a:buClr>
              <a:defRPr/>
            </a:lvl3pPr>
            <a:lvl4pPr marL="536575" indent="-268288">
              <a:buClr>
                <a:schemeClr val="accent1"/>
              </a:buClr>
              <a:defRPr/>
            </a:lvl4pPr>
            <a:lvl5pPr marL="809625" indent="-268288">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7" name="Textplatzhalter 6">
            <a:extLst>
              <a:ext uri="{FF2B5EF4-FFF2-40B4-BE49-F238E27FC236}">
                <a16:creationId xmlns:a16="http://schemas.microsoft.com/office/drawing/2014/main" id="{40AACBD9-D144-47D8-BF22-75B6B84380F3}"/>
              </a:ext>
            </a:extLst>
          </p:cNvPr>
          <p:cNvSpPr>
            <a:spLocks noGrp="1"/>
          </p:cNvSpPr>
          <p:nvPr>
            <p:ph type="body" sz="quarter" idx="20" hasCustomPrompt="1"/>
            <p:custDataLst>
              <p:tags r:id="rId6"/>
            </p:custDataLst>
          </p:nvPr>
        </p:nvSpPr>
        <p:spPr>
          <a:xfrm>
            <a:off x="6419327" y="5795962"/>
            <a:ext cx="446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2" name="Fußzeilenplatzhalter 1">
            <a:extLst>
              <a:ext uri="{FF2B5EF4-FFF2-40B4-BE49-F238E27FC236}">
                <a16:creationId xmlns:a16="http://schemas.microsoft.com/office/drawing/2014/main" id="{D634CED7-D00E-4574-8CD5-1FA88AC3EA98}"/>
              </a:ext>
            </a:extLst>
          </p:cNvPr>
          <p:cNvSpPr>
            <a:spLocks noGrp="1"/>
          </p:cNvSpPr>
          <p:nvPr>
            <p:ph type="ftr" sz="quarter" idx="18"/>
          </p:nvPr>
        </p:nvSpPr>
        <p:spPr/>
        <p:txBody>
          <a:bodyPr/>
          <a:lstStyle/>
          <a:p>
            <a:r>
              <a:rPr lang="de-DE"/>
              <a:t>Auf einen Blick | August 2022</a:t>
            </a:r>
            <a:endParaRPr lang="de-AT" dirty="0"/>
          </a:p>
        </p:txBody>
      </p:sp>
      <p:sp>
        <p:nvSpPr>
          <p:cNvPr id="6" name="Foliennummernplatzhalter 5">
            <a:extLst>
              <a:ext uri="{FF2B5EF4-FFF2-40B4-BE49-F238E27FC236}">
                <a16:creationId xmlns:a16="http://schemas.microsoft.com/office/drawing/2014/main" id="{2B125049-6367-4C75-8FB6-5DE528AB6A17}"/>
              </a:ext>
            </a:extLst>
          </p:cNvPr>
          <p:cNvSpPr>
            <a:spLocks noGrp="1"/>
          </p:cNvSpPr>
          <p:nvPr>
            <p:ph type="sldNum" sz="quarter" idx="19"/>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157866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pic>
        <p:nvPicPr>
          <p:cNvPr id="41" name="Grafik 40" descr="Logo der Technischen Universität Wien">
            <a:extLst>
              <a:ext uri="{FF2B5EF4-FFF2-40B4-BE49-F238E27FC236}">
                <a16:creationId xmlns:a16="http://schemas.microsoft.com/office/drawing/2014/main" id="{F00D7A92-5520-4010-997D-C3C16905376F}"/>
              </a:ext>
            </a:extLst>
          </p:cNvPr>
          <p:cNvPicPr/>
          <p:nvPr userDrawn="1">
            <p:custDataLst>
              <p:tags r:id="rId1"/>
            </p:custDataLst>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8287" y="466725"/>
            <a:ext cx="1939882" cy="734886"/>
          </a:xfrm>
          <a:prstGeom prst="rect">
            <a:avLst/>
          </a:prstGeom>
        </p:spPr>
      </p:pic>
      <p:sp>
        <p:nvSpPr>
          <p:cNvPr id="2" name="Titel 1">
            <a:extLst>
              <a:ext uri="{FF2B5EF4-FFF2-40B4-BE49-F238E27FC236}">
                <a16:creationId xmlns:a16="http://schemas.microsoft.com/office/drawing/2014/main" id="{1241BC17-C220-4886-BD60-87072EB61113}"/>
              </a:ext>
            </a:extLst>
          </p:cNvPr>
          <p:cNvSpPr>
            <a:spLocks noGrp="1"/>
          </p:cNvSpPr>
          <p:nvPr>
            <p:ph type="title"/>
            <p:custDataLst>
              <p:tags r:id="rId2"/>
            </p:custDataLst>
          </p:nvPr>
        </p:nvSpPr>
        <p:spPr>
          <a:xfrm>
            <a:off x="1307065" y="1549399"/>
            <a:ext cx="9269084" cy="828675"/>
          </a:xfrm>
        </p:spPr>
        <p:txBody>
          <a:bodyPr/>
          <a:lstStyle/>
          <a:p>
            <a:r>
              <a:rPr lang="de-DE"/>
              <a:t>Mastertitelformat bearbeiten</a:t>
            </a:r>
            <a:endParaRPr lang="de-AT" dirty="0"/>
          </a:p>
        </p:txBody>
      </p:sp>
      <p:sp>
        <p:nvSpPr>
          <p:cNvPr id="3" name="Textplatzhalter 2">
            <a:extLst>
              <a:ext uri="{FF2B5EF4-FFF2-40B4-BE49-F238E27FC236}">
                <a16:creationId xmlns:a16="http://schemas.microsoft.com/office/drawing/2014/main" id="{F233E7E8-1933-4C21-BF6B-D51AF4E4672E}"/>
              </a:ext>
            </a:extLst>
          </p:cNvPr>
          <p:cNvSpPr>
            <a:spLocks noGrp="1"/>
          </p:cNvSpPr>
          <p:nvPr>
            <p:ph type="body" idx="1"/>
            <p:custDataLst>
              <p:tags r:id="rId3"/>
            </p:custDataLst>
          </p:nvPr>
        </p:nvSpPr>
        <p:spPr>
          <a:xfrm>
            <a:off x="1308100" y="2628900"/>
            <a:ext cx="926908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11" name="Fußzeilenplatzhalter 10">
            <a:extLst>
              <a:ext uri="{FF2B5EF4-FFF2-40B4-BE49-F238E27FC236}">
                <a16:creationId xmlns:a16="http://schemas.microsoft.com/office/drawing/2014/main" id="{A403E22A-F459-43A1-AB6C-BD735B41F161}"/>
              </a:ext>
            </a:extLst>
          </p:cNvPr>
          <p:cNvSpPr>
            <a:spLocks noGrp="1"/>
          </p:cNvSpPr>
          <p:nvPr>
            <p:ph type="ftr" sz="quarter" idx="10"/>
          </p:nvPr>
        </p:nvSpPr>
        <p:spPr/>
        <p:txBody>
          <a:bodyPr/>
          <a:lstStyle/>
          <a:p>
            <a:r>
              <a:rPr lang="de-DE"/>
              <a:t>Auf einen Blick | August 2022</a:t>
            </a:r>
            <a:endParaRPr lang="de-AT" dirty="0"/>
          </a:p>
        </p:txBody>
      </p:sp>
      <p:sp>
        <p:nvSpPr>
          <p:cNvPr id="12" name="Foliennummernplatzhalter 11">
            <a:extLst>
              <a:ext uri="{FF2B5EF4-FFF2-40B4-BE49-F238E27FC236}">
                <a16:creationId xmlns:a16="http://schemas.microsoft.com/office/drawing/2014/main" id="{B833629F-A04C-410B-858F-2375C6E7FB95}"/>
              </a:ext>
            </a:extLst>
          </p:cNvPr>
          <p:cNvSpPr>
            <a:spLocks noGrp="1"/>
          </p:cNvSpPr>
          <p:nvPr>
            <p:ph type="sldNum" sz="quarter" idx="11"/>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195711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pic>
        <p:nvPicPr>
          <p:cNvPr id="45" name="Grafik 44" descr="Logo der Technischen Universität Wien">
            <a:extLst>
              <a:ext uri="{FF2B5EF4-FFF2-40B4-BE49-F238E27FC236}">
                <a16:creationId xmlns:a16="http://schemas.microsoft.com/office/drawing/2014/main" id="{6EA20A8E-3CA3-4F5D-8861-97A51D3F6533}"/>
              </a:ext>
            </a:extLst>
          </p:cNvPr>
          <p:cNvPicPr/>
          <p:nvPr userDrawn="1">
            <p:custDataLst>
              <p:tags r:id="rId1"/>
            </p:custDataLst>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68287" y="466725"/>
            <a:ext cx="1939882" cy="734886"/>
          </a:xfrm>
          <a:prstGeom prst="rect">
            <a:avLst/>
          </a:prstGeom>
        </p:spPr>
      </p:pic>
      <p:sp>
        <p:nvSpPr>
          <p:cNvPr id="43" name="Titel 42">
            <a:extLst>
              <a:ext uri="{FF2B5EF4-FFF2-40B4-BE49-F238E27FC236}">
                <a16:creationId xmlns:a16="http://schemas.microsoft.com/office/drawing/2014/main" id="{1F24D4FE-3C5E-4183-ACAE-90DCD1944895}"/>
              </a:ext>
            </a:extLst>
          </p:cNvPr>
          <p:cNvSpPr>
            <a:spLocks noGrp="1"/>
          </p:cNvSpPr>
          <p:nvPr>
            <p:ph type="title"/>
            <p:custDataLst>
              <p:tags r:id="rId2"/>
            </p:custDataLst>
          </p:nvPr>
        </p:nvSpPr>
        <p:spPr>
          <a:xfrm>
            <a:off x="1307070" y="1549399"/>
            <a:ext cx="9578418" cy="828675"/>
          </a:xfrm>
        </p:spPr>
        <p:txBody>
          <a:bodyPr/>
          <a:lstStyle/>
          <a:p>
            <a:r>
              <a:rPr lang="de-DE"/>
              <a:t>Mastertitelformat bearbeiten</a:t>
            </a:r>
            <a:endParaRPr lang="de-AT" dirty="0"/>
          </a:p>
        </p:txBody>
      </p:sp>
      <p:sp>
        <p:nvSpPr>
          <p:cNvPr id="3" name="Inhaltsplatzhalter 2">
            <a:extLst>
              <a:ext uri="{FF2B5EF4-FFF2-40B4-BE49-F238E27FC236}">
                <a16:creationId xmlns:a16="http://schemas.microsoft.com/office/drawing/2014/main" id="{F7B43B39-7264-48E0-94D9-E36AC50DAA03}"/>
              </a:ext>
            </a:extLst>
          </p:cNvPr>
          <p:cNvSpPr>
            <a:spLocks noGrp="1"/>
          </p:cNvSpPr>
          <p:nvPr>
            <p:ph sz="half" idx="1" hasCustomPrompt="1"/>
            <p:custDataLst>
              <p:tags r:id="rId3"/>
            </p:custDataLst>
          </p:nvPr>
        </p:nvSpPr>
        <p:spPr>
          <a:xfrm>
            <a:off x="1307069" y="2628900"/>
            <a:ext cx="4465082" cy="310356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4" name="Textplatzhalter 6">
            <a:extLst>
              <a:ext uri="{FF2B5EF4-FFF2-40B4-BE49-F238E27FC236}">
                <a16:creationId xmlns:a16="http://schemas.microsoft.com/office/drawing/2014/main" id="{DBDE5BD8-2226-45B1-BEC6-F35C7B6AF32C}"/>
              </a:ext>
            </a:extLst>
          </p:cNvPr>
          <p:cNvSpPr>
            <a:spLocks noGrp="1"/>
          </p:cNvSpPr>
          <p:nvPr>
            <p:ph type="body" sz="quarter" idx="17" hasCustomPrompt="1"/>
            <p:custDataLst>
              <p:tags r:id="rId4"/>
            </p:custDataLst>
          </p:nvPr>
        </p:nvSpPr>
        <p:spPr>
          <a:xfrm>
            <a:off x="1308099" y="5795962"/>
            <a:ext cx="446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4" name="Inhaltsplatzhalter 3">
            <a:extLst>
              <a:ext uri="{FF2B5EF4-FFF2-40B4-BE49-F238E27FC236}">
                <a16:creationId xmlns:a16="http://schemas.microsoft.com/office/drawing/2014/main" id="{CE90AAD2-686D-442B-A7A1-591C8F14300E}"/>
              </a:ext>
            </a:extLst>
          </p:cNvPr>
          <p:cNvSpPr>
            <a:spLocks noGrp="1"/>
          </p:cNvSpPr>
          <p:nvPr>
            <p:ph sz="half" idx="2" hasCustomPrompt="1"/>
            <p:custDataLst>
              <p:tags r:id="rId5"/>
            </p:custDataLst>
          </p:nvPr>
        </p:nvSpPr>
        <p:spPr>
          <a:xfrm>
            <a:off x="6424937" y="2628900"/>
            <a:ext cx="4459997" cy="310356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7" name="Textplatzhalter 6">
            <a:extLst>
              <a:ext uri="{FF2B5EF4-FFF2-40B4-BE49-F238E27FC236}">
                <a16:creationId xmlns:a16="http://schemas.microsoft.com/office/drawing/2014/main" id="{701ADA35-279E-492B-B021-30E7C8352F7A}"/>
              </a:ext>
            </a:extLst>
          </p:cNvPr>
          <p:cNvSpPr>
            <a:spLocks noGrp="1"/>
          </p:cNvSpPr>
          <p:nvPr>
            <p:ph type="body" sz="quarter" idx="20" hasCustomPrompt="1"/>
            <p:custDataLst>
              <p:tags r:id="rId6"/>
            </p:custDataLst>
          </p:nvPr>
        </p:nvSpPr>
        <p:spPr>
          <a:xfrm>
            <a:off x="6419327" y="5795962"/>
            <a:ext cx="446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2" name="Fußzeilenplatzhalter 1">
            <a:extLst>
              <a:ext uri="{FF2B5EF4-FFF2-40B4-BE49-F238E27FC236}">
                <a16:creationId xmlns:a16="http://schemas.microsoft.com/office/drawing/2014/main" id="{93027492-3CB4-4D02-9A01-189D75146616}"/>
              </a:ext>
            </a:extLst>
          </p:cNvPr>
          <p:cNvSpPr>
            <a:spLocks noGrp="1"/>
          </p:cNvSpPr>
          <p:nvPr>
            <p:ph type="ftr" sz="quarter" idx="15"/>
          </p:nvPr>
        </p:nvSpPr>
        <p:spPr/>
        <p:txBody>
          <a:bodyPr/>
          <a:lstStyle/>
          <a:p>
            <a:r>
              <a:rPr lang="de-DE"/>
              <a:t>Auf einen Blick | August 2022</a:t>
            </a:r>
            <a:endParaRPr lang="de-AT" dirty="0"/>
          </a:p>
        </p:txBody>
      </p:sp>
      <p:sp>
        <p:nvSpPr>
          <p:cNvPr id="6" name="Foliennummernplatzhalter 5">
            <a:extLst>
              <a:ext uri="{FF2B5EF4-FFF2-40B4-BE49-F238E27FC236}">
                <a16:creationId xmlns:a16="http://schemas.microsoft.com/office/drawing/2014/main" id="{8BD27729-9276-4DB3-AF92-EA11DF36B7B7}"/>
              </a:ext>
            </a:extLst>
          </p:cNvPr>
          <p:cNvSpPr>
            <a:spLocks noGrp="1"/>
          </p:cNvSpPr>
          <p:nvPr>
            <p:ph type="sldNum" sz="quarter" idx="16"/>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239369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Inhalte mit Titel und Zwischentitel">
    <p:spTree>
      <p:nvGrpSpPr>
        <p:cNvPr id="1" name=""/>
        <p:cNvGrpSpPr/>
        <p:nvPr/>
      </p:nvGrpSpPr>
      <p:grpSpPr>
        <a:xfrm>
          <a:off x="0" y="0"/>
          <a:ext cx="0" cy="0"/>
          <a:chOff x="0" y="0"/>
          <a:chExt cx="0" cy="0"/>
        </a:xfrm>
      </p:grpSpPr>
      <p:pic>
        <p:nvPicPr>
          <p:cNvPr id="48" name="Grafik 47" descr="Logo der Technischen Universität Wien">
            <a:extLst>
              <a:ext uri="{FF2B5EF4-FFF2-40B4-BE49-F238E27FC236}">
                <a16:creationId xmlns:a16="http://schemas.microsoft.com/office/drawing/2014/main" id="{0070AC2A-BF7C-4825-9DC2-F4E94C492039}"/>
              </a:ext>
            </a:extLst>
          </p:cNvPr>
          <p:cNvPicPr/>
          <p:nvPr userDrawn="1">
            <p:custDataLst>
              <p:tags r:id="rId1"/>
            </p:custDataLst>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68287" y="466725"/>
            <a:ext cx="1939882" cy="734886"/>
          </a:xfrm>
          <a:prstGeom prst="rect">
            <a:avLst/>
          </a:prstGeom>
        </p:spPr>
      </p:pic>
      <p:sp>
        <p:nvSpPr>
          <p:cNvPr id="43" name="Titel 42">
            <a:extLst>
              <a:ext uri="{FF2B5EF4-FFF2-40B4-BE49-F238E27FC236}">
                <a16:creationId xmlns:a16="http://schemas.microsoft.com/office/drawing/2014/main" id="{1F24D4FE-3C5E-4183-ACAE-90DCD1944895}"/>
              </a:ext>
            </a:extLst>
          </p:cNvPr>
          <p:cNvSpPr>
            <a:spLocks noGrp="1"/>
          </p:cNvSpPr>
          <p:nvPr>
            <p:ph type="title"/>
            <p:custDataLst>
              <p:tags r:id="rId2"/>
            </p:custDataLst>
          </p:nvPr>
        </p:nvSpPr>
        <p:spPr>
          <a:xfrm>
            <a:off x="1307070" y="1549399"/>
            <a:ext cx="9578418" cy="828675"/>
          </a:xfrm>
        </p:spPr>
        <p:txBody>
          <a:bodyPr/>
          <a:lstStyle/>
          <a:p>
            <a:r>
              <a:rPr lang="de-DE"/>
              <a:t>Mastertitelformat bearbeiten</a:t>
            </a:r>
            <a:endParaRPr lang="de-AT" dirty="0"/>
          </a:p>
        </p:txBody>
      </p:sp>
      <p:sp>
        <p:nvSpPr>
          <p:cNvPr id="5" name="Textplatzhalter 4">
            <a:extLst>
              <a:ext uri="{FF2B5EF4-FFF2-40B4-BE49-F238E27FC236}">
                <a16:creationId xmlns:a16="http://schemas.microsoft.com/office/drawing/2014/main" id="{EFEDB697-75F4-40C0-9433-E49B99644D2C}"/>
              </a:ext>
            </a:extLst>
          </p:cNvPr>
          <p:cNvSpPr>
            <a:spLocks noGrp="1"/>
          </p:cNvSpPr>
          <p:nvPr>
            <p:ph type="body" sz="quarter" idx="23" hasCustomPrompt="1"/>
            <p:custDataLst>
              <p:tags r:id="rId3"/>
            </p:custDataLst>
          </p:nvPr>
        </p:nvSpPr>
        <p:spPr>
          <a:xfrm>
            <a:off x="1306513" y="2635386"/>
            <a:ext cx="9578975" cy="412400"/>
          </a:xfrm>
        </p:spPr>
        <p:txBody>
          <a:bodyPr vert="horz" lIns="0" tIns="0" rIns="0" bIns="0" rtlCol="0">
            <a:noAutofit/>
          </a:bodyPr>
          <a:lstStyle>
            <a:lvl1pPr>
              <a:defRPr lang="de-DE" b="1" smtClean="0">
                <a:solidFill>
                  <a:schemeClr val="accent1"/>
                </a:solidFill>
              </a:defRPr>
            </a:lvl1pPr>
            <a:lvl2pPr>
              <a:defRPr lang="de-DE" smtClean="0"/>
            </a:lvl2pPr>
            <a:lvl3pPr>
              <a:defRPr lang="de-DE" smtClean="0"/>
            </a:lvl3pPr>
            <a:lvl4pPr>
              <a:defRPr lang="de-DE" smtClean="0"/>
            </a:lvl4pPr>
            <a:lvl5pPr>
              <a:defRPr lang="de-AT"/>
            </a:lvl5pPr>
          </a:lstStyle>
          <a:p>
            <a:pPr marL="0" lvl="0" indent="0">
              <a:buNone/>
            </a:pPr>
            <a:r>
              <a:rPr lang="de-AT" dirty="0"/>
              <a:t>Zwischentitel</a:t>
            </a:r>
          </a:p>
        </p:txBody>
      </p:sp>
      <p:sp>
        <p:nvSpPr>
          <p:cNvPr id="45" name="Inhaltsplatzhalter 2">
            <a:extLst>
              <a:ext uri="{FF2B5EF4-FFF2-40B4-BE49-F238E27FC236}">
                <a16:creationId xmlns:a16="http://schemas.microsoft.com/office/drawing/2014/main" id="{9824CDBD-05FF-44D6-AFB9-1597F69DA601}"/>
              </a:ext>
            </a:extLst>
          </p:cNvPr>
          <p:cNvSpPr>
            <a:spLocks noGrp="1"/>
          </p:cNvSpPr>
          <p:nvPr>
            <p:ph sz="half" idx="21" hasCustomPrompt="1"/>
            <p:custDataLst>
              <p:tags r:id="rId4"/>
            </p:custDataLst>
          </p:nvPr>
        </p:nvSpPr>
        <p:spPr>
          <a:xfrm>
            <a:off x="1307069" y="3047786"/>
            <a:ext cx="4465082" cy="2676739"/>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4" name="Textplatzhalter 6">
            <a:extLst>
              <a:ext uri="{FF2B5EF4-FFF2-40B4-BE49-F238E27FC236}">
                <a16:creationId xmlns:a16="http://schemas.microsoft.com/office/drawing/2014/main" id="{4BC4CB93-0EDA-40F6-A82A-7933C7369F62}"/>
              </a:ext>
            </a:extLst>
          </p:cNvPr>
          <p:cNvSpPr>
            <a:spLocks noGrp="1"/>
          </p:cNvSpPr>
          <p:nvPr>
            <p:ph type="body" sz="quarter" idx="17" hasCustomPrompt="1"/>
            <p:custDataLst>
              <p:tags r:id="rId5"/>
            </p:custDataLst>
          </p:nvPr>
        </p:nvSpPr>
        <p:spPr>
          <a:xfrm>
            <a:off x="1308099" y="5795962"/>
            <a:ext cx="446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46" name="Inhaltsplatzhalter 3">
            <a:extLst>
              <a:ext uri="{FF2B5EF4-FFF2-40B4-BE49-F238E27FC236}">
                <a16:creationId xmlns:a16="http://schemas.microsoft.com/office/drawing/2014/main" id="{CF7679A8-5D7D-4C63-A562-FF2DD8258D52}"/>
              </a:ext>
            </a:extLst>
          </p:cNvPr>
          <p:cNvSpPr>
            <a:spLocks noGrp="1"/>
          </p:cNvSpPr>
          <p:nvPr>
            <p:ph sz="half" idx="22" hasCustomPrompt="1"/>
            <p:custDataLst>
              <p:tags r:id="rId6"/>
            </p:custDataLst>
          </p:nvPr>
        </p:nvSpPr>
        <p:spPr>
          <a:xfrm>
            <a:off x="6424937" y="3047786"/>
            <a:ext cx="4459997" cy="2676739"/>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7" name="Textplatzhalter 6">
            <a:extLst>
              <a:ext uri="{FF2B5EF4-FFF2-40B4-BE49-F238E27FC236}">
                <a16:creationId xmlns:a16="http://schemas.microsoft.com/office/drawing/2014/main" id="{049E4546-1F5E-4098-86E2-2AC2D6739014}"/>
              </a:ext>
            </a:extLst>
          </p:cNvPr>
          <p:cNvSpPr>
            <a:spLocks noGrp="1"/>
          </p:cNvSpPr>
          <p:nvPr>
            <p:ph type="body" sz="quarter" idx="20" hasCustomPrompt="1"/>
            <p:custDataLst>
              <p:tags r:id="rId7"/>
            </p:custDataLst>
          </p:nvPr>
        </p:nvSpPr>
        <p:spPr>
          <a:xfrm>
            <a:off x="6422935" y="5795962"/>
            <a:ext cx="4464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2" name="Fußzeilenplatzhalter 1">
            <a:extLst>
              <a:ext uri="{FF2B5EF4-FFF2-40B4-BE49-F238E27FC236}">
                <a16:creationId xmlns:a16="http://schemas.microsoft.com/office/drawing/2014/main" id="{93027492-3CB4-4D02-9A01-189D75146616}"/>
              </a:ext>
            </a:extLst>
          </p:cNvPr>
          <p:cNvSpPr>
            <a:spLocks noGrp="1"/>
          </p:cNvSpPr>
          <p:nvPr>
            <p:ph type="ftr" sz="quarter" idx="15"/>
          </p:nvPr>
        </p:nvSpPr>
        <p:spPr/>
        <p:txBody>
          <a:bodyPr/>
          <a:lstStyle/>
          <a:p>
            <a:r>
              <a:rPr lang="de-DE"/>
              <a:t>Auf einen Blick | August 2022</a:t>
            </a:r>
            <a:endParaRPr lang="de-AT" dirty="0"/>
          </a:p>
        </p:txBody>
      </p:sp>
      <p:sp>
        <p:nvSpPr>
          <p:cNvPr id="6" name="Foliennummernplatzhalter 5">
            <a:extLst>
              <a:ext uri="{FF2B5EF4-FFF2-40B4-BE49-F238E27FC236}">
                <a16:creationId xmlns:a16="http://schemas.microsoft.com/office/drawing/2014/main" id="{8BD27729-9276-4DB3-AF92-EA11DF36B7B7}"/>
              </a:ext>
            </a:extLst>
          </p:cNvPr>
          <p:cNvSpPr>
            <a:spLocks noGrp="1"/>
          </p:cNvSpPr>
          <p:nvPr>
            <p:ph type="sldNum" sz="quarter" idx="16"/>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391299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nhalte">
    <p:spTree>
      <p:nvGrpSpPr>
        <p:cNvPr id="1" name=""/>
        <p:cNvGrpSpPr/>
        <p:nvPr/>
      </p:nvGrpSpPr>
      <p:grpSpPr>
        <a:xfrm>
          <a:off x="0" y="0"/>
          <a:ext cx="0" cy="0"/>
          <a:chOff x="0" y="0"/>
          <a:chExt cx="0" cy="0"/>
        </a:xfrm>
      </p:grpSpPr>
      <p:pic>
        <p:nvPicPr>
          <p:cNvPr id="46" name="Grafik 45" descr="Logo der Technischen Universität Wien">
            <a:extLst>
              <a:ext uri="{FF2B5EF4-FFF2-40B4-BE49-F238E27FC236}">
                <a16:creationId xmlns:a16="http://schemas.microsoft.com/office/drawing/2014/main" id="{04A85C70-7CAB-4F95-9075-BECE02272E9D}"/>
              </a:ext>
            </a:extLst>
          </p:cNvPr>
          <p:cNvPicPr/>
          <p:nvPr userDrawn="1">
            <p:custDataLst>
              <p:tags r:id="rId1"/>
            </p:custDataLst>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68287" y="466725"/>
            <a:ext cx="1939882" cy="734886"/>
          </a:xfrm>
          <a:prstGeom prst="rect">
            <a:avLst/>
          </a:prstGeom>
        </p:spPr>
      </p:pic>
      <p:sp>
        <p:nvSpPr>
          <p:cNvPr id="43" name="Titel 42">
            <a:extLst>
              <a:ext uri="{FF2B5EF4-FFF2-40B4-BE49-F238E27FC236}">
                <a16:creationId xmlns:a16="http://schemas.microsoft.com/office/drawing/2014/main" id="{1F24D4FE-3C5E-4183-ACAE-90DCD1944895}"/>
              </a:ext>
            </a:extLst>
          </p:cNvPr>
          <p:cNvSpPr>
            <a:spLocks noGrp="1"/>
          </p:cNvSpPr>
          <p:nvPr>
            <p:ph type="title"/>
            <p:custDataLst>
              <p:tags r:id="rId2"/>
            </p:custDataLst>
          </p:nvPr>
        </p:nvSpPr>
        <p:spPr>
          <a:xfrm>
            <a:off x="1307070" y="1549399"/>
            <a:ext cx="9578418" cy="828675"/>
          </a:xfrm>
        </p:spPr>
        <p:txBody>
          <a:bodyPr/>
          <a:lstStyle/>
          <a:p>
            <a:r>
              <a:rPr lang="de-DE"/>
              <a:t>Mastertitelformat bearbeiten</a:t>
            </a:r>
            <a:endParaRPr lang="de-AT" dirty="0"/>
          </a:p>
        </p:txBody>
      </p:sp>
      <p:sp>
        <p:nvSpPr>
          <p:cNvPr id="3" name="Inhaltsplatzhalter 2">
            <a:extLst>
              <a:ext uri="{FF2B5EF4-FFF2-40B4-BE49-F238E27FC236}">
                <a16:creationId xmlns:a16="http://schemas.microsoft.com/office/drawing/2014/main" id="{F7B43B39-7264-48E0-94D9-E36AC50DAA03}"/>
              </a:ext>
            </a:extLst>
          </p:cNvPr>
          <p:cNvSpPr>
            <a:spLocks noGrp="1"/>
          </p:cNvSpPr>
          <p:nvPr>
            <p:ph sz="half" idx="1" hasCustomPrompt="1"/>
            <p:custDataLst>
              <p:tags r:id="rId3"/>
            </p:custDataLst>
          </p:nvPr>
        </p:nvSpPr>
        <p:spPr>
          <a:xfrm>
            <a:off x="1307364" y="2628900"/>
            <a:ext cx="2880000" cy="310356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9" name="Textplatzhalter 6">
            <a:extLst>
              <a:ext uri="{FF2B5EF4-FFF2-40B4-BE49-F238E27FC236}">
                <a16:creationId xmlns:a16="http://schemas.microsoft.com/office/drawing/2014/main" id="{6BCE82C1-419A-452A-A896-A11CD5E44833}"/>
              </a:ext>
            </a:extLst>
          </p:cNvPr>
          <p:cNvSpPr>
            <a:spLocks noGrp="1"/>
          </p:cNvSpPr>
          <p:nvPr>
            <p:ph type="body" sz="quarter" idx="18" hasCustomPrompt="1"/>
            <p:custDataLst>
              <p:tags r:id="rId4"/>
            </p:custDataLst>
          </p:nvPr>
        </p:nvSpPr>
        <p:spPr>
          <a:xfrm>
            <a:off x="1308099" y="5795962"/>
            <a:ext cx="2880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4" name="Inhaltsplatzhalter 3">
            <a:extLst>
              <a:ext uri="{FF2B5EF4-FFF2-40B4-BE49-F238E27FC236}">
                <a16:creationId xmlns:a16="http://schemas.microsoft.com/office/drawing/2014/main" id="{CE90AAD2-686D-442B-A7A1-591C8F14300E}"/>
              </a:ext>
            </a:extLst>
          </p:cNvPr>
          <p:cNvSpPr>
            <a:spLocks noGrp="1"/>
          </p:cNvSpPr>
          <p:nvPr>
            <p:ph sz="half" idx="2" hasCustomPrompt="1"/>
            <p:custDataLst>
              <p:tags r:id="rId5"/>
            </p:custDataLst>
          </p:nvPr>
        </p:nvSpPr>
        <p:spPr>
          <a:xfrm>
            <a:off x="4656023" y="2628900"/>
            <a:ext cx="2880000" cy="310356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50" name="Textplatzhalter 6">
            <a:extLst>
              <a:ext uri="{FF2B5EF4-FFF2-40B4-BE49-F238E27FC236}">
                <a16:creationId xmlns:a16="http://schemas.microsoft.com/office/drawing/2014/main" id="{60062EA2-CEBE-4CD2-886F-E7499AFB7832}"/>
              </a:ext>
            </a:extLst>
          </p:cNvPr>
          <p:cNvSpPr>
            <a:spLocks noGrp="1"/>
          </p:cNvSpPr>
          <p:nvPr>
            <p:ph type="body" sz="quarter" idx="19" hasCustomPrompt="1"/>
            <p:custDataLst>
              <p:tags r:id="rId6"/>
            </p:custDataLst>
          </p:nvPr>
        </p:nvSpPr>
        <p:spPr>
          <a:xfrm>
            <a:off x="4656023" y="5795962"/>
            <a:ext cx="2880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44" name="Inhaltsplatzhalter 3">
            <a:extLst>
              <a:ext uri="{FF2B5EF4-FFF2-40B4-BE49-F238E27FC236}">
                <a16:creationId xmlns:a16="http://schemas.microsoft.com/office/drawing/2014/main" id="{835A0ABB-9EF3-4E9D-B6E8-3A64CA54EFA3}"/>
              </a:ext>
            </a:extLst>
          </p:cNvPr>
          <p:cNvSpPr>
            <a:spLocks noGrp="1"/>
          </p:cNvSpPr>
          <p:nvPr>
            <p:ph sz="half" idx="17" hasCustomPrompt="1"/>
            <p:custDataLst>
              <p:tags r:id="rId7"/>
            </p:custDataLst>
          </p:nvPr>
        </p:nvSpPr>
        <p:spPr>
          <a:xfrm>
            <a:off x="8004683" y="2628900"/>
            <a:ext cx="2880000" cy="310356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51" name="Textplatzhalter 6">
            <a:extLst>
              <a:ext uri="{FF2B5EF4-FFF2-40B4-BE49-F238E27FC236}">
                <a16:creationId xmlns:a16="http://schemas.microsoft.com/office/drawing/2014/main" id="{8A0E8162-B812-4DFA-A815-61AA72E5C157}"/>
              </a:ext>
            </a:extLst>
          </p:cNvPr>
          <p:cNvSpPr>
            <a:spLocks noGrp="1"/>
          </p:cNvSpPr>
          <p:nvPr>
            <p:ph type="body" sz="quarter" idx="20" hasCustomPrompt="1"/>
            <p:custDataLst>
              <p:tags r:id="rId8"/>
            </p:custDataLst>
          </p:nvPr>
        </p:nvSpPr>
        <p:spPr>
          <a:xfrm>
            <a:off x="8003901" y="5795962"/>
            <a:ext cx="2880000" cy="100013"/>
          </a:xfrm>
        </p:spPr>
        <p:txBody>
          <a:bodyPr anchor="b"/>
          <a:lstStyle>
            <a:lvl1pPr marL="0" indent="0">
              <a:buNone/>
              <a:defRPr sz="800" cap="all" baseline="0"/>
            </a:lvl1pPr>
          </a:lstStyle>
          <a:p>
            <a:pPr marL="0" marR="0" lvl="0" indent="0" algn="l" defTabSz="914400" rtl="0" eaLnBrk="1" fontAlgn="auto" latinLnBrk="0" hangingPunct="1">
              <a:lnSpc>
                <a:spcPct val="90000"/>
              </a:lnSpc>
              <a:spcBef>
                <a:spcPts val="600"/>
              </a:spcBef>
              <a:spcAft>
                <a:spcPts val="0"/>
              </a:spcAft>
              <a:buClr>
                <a:schemeClr val="tx2"/>
              </a:buClr>
              <a:buSzPct val="90000"/>
              <a:buFont typeface="Arial" panose="020B0604020202020204" pitchFamily="34" charset="0"/>
              <a:buNone/>
              <a:tabLst/>
              <a:defRPr/>
            </a:pPr>
            <a:r>
              <a:rPr lang="de-AT" dirty="0"/>
              <a:t>© Copyright-Info, Quelle, …</a:t>
            </a:r>
          </a:p>
        </p:txBody>
      </p:sp>
      <p:sp>
        <p:nvSpPr>
          <p:cNvPr id="2" name="Fußzeilenplatzhalter 1">
            <a:extLst>
              <a:ext uri="{FF2B5EF4-FFF2-40B4-BE49-F238E27FC236}">
                <a16:creationId xmlns:a16="http://schemas.microsoft.com/office/drawing/2014/main" id="{93027492-3CB4-4D02-9A01-189D75146616}"/>
              </a:ext>
            </a:extLst>
          </p:cNvPr>
          <p:cNvSpPr>
            <a:spLocks noGrp="1"/>
          </p:cNvSpPr>
          <p:nvPr>
            <p:ph type="ftr" sz="quarter" idx="15"/>
          </p:nvPr>
        </p:nvSpPr>
        <p:spPr/>
        <p:txBody>
          <a:bodyPr/>
          <a:lstStyle/>
          <a:p>
            <a:r>
              <a:rPr lang="de-DE"/>
              <a:t>Auf einen Blick | August 2022</a:t>
            </a:r>
            <a:endParaRPr lang="de-AT" dirty="0"/>
          </a:p>
        </p:txBody>
      </p:sp>
      <p:sp>
        <p:nvSpPr>
          <p:cNvPr id="6" name="Foliennummernplatzhalter 5">
            <a:extLst>
              <a:ext uri="{FF2B5EF4-FFF2-40B4-BE49-F238E27FC236}">
                <a16:creationId xmlns:a16="http://schemas.microsoft.com/office/drawing/2014/main" id="{8BD27729-9276-4DB3-AF92-EA11DF36B7B7}"/>
              </a:ext>
            </a:extLst>
          </p:cNvPr>
          <p:cNvSpPr>
            <a:spLocks noGrp="1"/>
          </p:cNvSpPr>
          <p:nvPr>
            <p:ph type="sldNum" sz="quarter" idx="16"/>
          </p:nvPr>
        </p:nvSpPr>
        <p:spPr/>
        <p:txBody>
          <a:body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27890347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EEE1EB9-F30E-41CC-A5EA-1BB4036EAE50}"/>
              </a:ext>
            </a:extLst>
          </p:cNvPr>
          <p:cNvSpPr>
            <a:spLocks noGrp="1"/>
          </p:cNvSpPr>
          <p:nvPr userDrawn="1">
            <p:ph type="title"/>
            <p:custDataLst>
              <p:tags r:id="rId35"/>
            </p:custDataLst>
          </p:nvPr>
        </p:nvSpPr>
        <p:spPr bwMode="gray">
          <a:xfrm>
            <a:off x="1307069" y="1549399"/>
            <a:ext cx="10405506" cy="828675"/>
          </a:xfrm>
          <a:prstGeom prst="rect">
            <a:avLst/>
          </a:prstGeom>
        </p:spPr>
        <p:txBody>
          <a:bodyPr vert="horz" lIns="0" tIns="0" rIns="0" bIns="0" rtlCol="0" anchor="b">
            <a:noAutofit/>
          </a:bodyPr>
          <a:lstStyle/>
          <a:p>
            <a:r>
              <a:rPr lang="de-AT" dirty="0"/>
              <a:t>Mastertitelformat bearbeiten</a:t>
            </a:r>
          </a:p>
        </p:txBody>
      </p:sp>
      <p:sp>
        <p:nvSpPr>
          <p:cNvPr id="3" name="Textplatzhalter 2">
            <a:extLst>
              <a:ext uri="{FF2B5EF4-FFF2-40B4-BE49-F238E27FC236}">
                <a16:creationId xmlns:a16="http://schemas.microsoft.com/office/drawing/2014/main" id="{E2201E79-C3C6-4E96-894F-E05A4B90D1FF}"/>
              </a:ext>
            </a:extLst>
          </p:cNvPr>
          <p:cNvSpPr>
            <a:spLocks noGrp="1"/>
          </p:cNvSpPr>
          <p:nvPr userDrawn="1">
            <p:ph type="body" idx="1"/>
            <p:custDataLst>
              <p:tags r:id="rId36"/>
            </p:custDataLst>
          </p:nvPr>
        </p:nvSpPr>
        <p:spPr bwMode="gray">
          <a:xfrm>
            <a:off x="1308100" y="2628901"/>
            <a:ext cx="10404474" cy="3086100"/>
          </a:xfrm>
          <a:prstGeom prst="rect">
            <a:avLst/>
          </a:prstGeom>
        </p:spPr>
        <p:txBody>
          <a:bodyPr vert="horz" lIns="0" tIns="0" rIns="0" bIns="0" rtlCol="0">
            <a:noAutofit/>
          </a:bodyPr>
          <a:lstStyle/>
          <a:p>
            <a:pPr lvl="0"/>
            <a:r>
              <a:rPr lang="de-AT" dirty="0"/>
              <a:t>Mastertextformat bearbeiten </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56" name="Rechteck 55">
            <a:extLst>
              <a:ext uri="{FF2B5EF4-FFF2-40B4-BE49-F238E27FC236}">
                <a16:creationId xmlns:a16="http://schemas.microsoft.com/office/drawing/2014/main" id="{AB4FDE39-4A0A-4D44-BA64-FAA4243A19D6}"/>
              </a:ext>
              <a:ext uri="{C183D7F6-B498-43B3-948B-1728B52AA6E4}">
                <adec:decorative xmlns:adec="http://schemas.microsoft.com/office/drawing/2017/decorative" val="1"/>
              </a:ext>
            </a:extLst>
          </p:cNvPr>
          <p:cNvSpPr/>
          <p:nvPr userDrawn="1">
            <p:custDataLst>
              <p:tags r:id="rId37"/>
            </p:custDataLst>
          </p:nvPr>
        </p:nvSpPr>
        <p:spPr>
          <a:xfrm>
            <a:off x="0" y="6235700"/>
            <a:ext cx="12192000" cy="622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AT" dirty="0"/>
          </a:p>
        </p:txBody>
      </p:sp>
      <p:sp>
        <p:nvSpPr>
          <p:cNvPr id="7" name="Fußzeilenplatzhalter 6">
            <a:extLst>
              <a:ext uri="{FF2B5EF4-FFF2-40B4-BE49-F238E27FC236}">
                <a16:creationId xmlns:a16="http://schemas.microsoft.com/office/drawing/2014/main" id="{05777435-05C2-4B0D-8378-14DDFE4EBDAF}"/>
              </a:ext>
              <a:ext uri="{C183D7F6-B498-43B3-948B-1728B52AA6E4}">
                <adec:decorative xmlns:adec="http://schemas.microsoft.com/office/drawing/2017/decorative" val="1"/>
              </a:ext>
            </a:extLst>
          </p:cNvPr>
          <p:cNvSpPr>
            <a:spLocks noGrp="1"/>
          </p:cNvSpPr>
          <p:nvPr>
            <p:ph type="ftr" sz="quarter" idx="3"/>
            <p:custDataLst>
              <p:tags r:id="rId38"/>
            </p:custDataLst>
          </p:nvPr>
        </p:nvSpPr>
        <p:spPr bwMode="white">
          <a:xfrm>
            <a:off x="461963" y="6385768"/>
            <a:ext cx="10134600" cy="288000"/>
          </a:xfrm>
          <a:prstGeom prst="rect">
            <a:avLst/>
          </a:prstGeom>
        </p:spPr>
        <p:txBody>
          <a:bodyPr vert="horz" lIns="0" tIns="0" rIns="0" bIns="0" rtlCol="0" anchor="ctr"/>
          <a:lstStyle>
            <a:lvl1pPr algn="l">
              <a:defRPr sz="1200" b="0">
                <a:solidFill>
                  <a:schemeClr val="bg1"/>
                </a:solidFill>
              </a:defRPr>
            </a:lvl1pPr>
          </a:lstStyle>
          <a:p>
            <a:r>
              <a:rPr lang="de-DE"/>
              <a:t>Auf einen Blick | August 2022</a:t>
            </a:r>
            <a:endParaRPr lang="de-AT" dirty="0"/>
          </a:p>
        </p:txBody>
      </p:sp>
      <p:sp>
        <p:nvSpPr>
          <p:cNvPr id="6" name="Foliennummernplatzhalter 5">
            <a:extLst>
              <a:ext uri="{FF2B5EF4-FFF2-40B4-BE49-F238E27FC236}">
                <a16:creationId xmlns:a16="http://schemas.microsoft.com/office/drawing/2014/main" id="{CD7DA86F-8392-48F1-84B2-3D91C8489FAC}"/>
              </a:ext>
            </a:extLst>
          </p:cNvPr>
          <p:cNvSpPr>
            <a:spLocks noGrp="1"/>
          </p:cNvSpPr>
          <p:nvPr userDrawn="1">
            <p:ph type="sldNum" sz="quarter" idx="4"/>
            <p:custDataLst>
              <p:tags r:id="rId39"/>
            </p:custDataLst>
          </p:nvPr>
        </p:nvSpPr>
        <p:spPr bwMode="white">
          <a:xfrm>
            <a:off x="10885488" y="6385768"/>
            <a:ext cx="827086" cy="288000"/>
          </a:xfrm>
          <a:prstGeom prst="rect">
            <a:avLst/>
          </a:prstGeom>
        </p:spPr>
        <p:txBody>
          <a:bodyPr vert="horz" lIns="0" tIns="0" rIns="0" bIns="0" rtlCol="0" anchor="ctr"/>
          <a:lstStyle>
            <a:lvl1pPr algn="r">
              <a:defRPr sz="1200">
                <a:solidFill>
                  <a:schemeClr val="bg1"/>
                </a:solidFill>
              </a:defRPr>
            </a:lvl1pPr>
          </a:lstStyle>
          <a:p>
            <a:fld id="{418F7AD7-DC47-44A0-A9D7-F1C17BFD6F09}" type="slidenum">
              <a:rPr lang="de-AT" smtClean="0"/>
              <a:pPr/>
              <a:t>‹Nr.›</a:t>
            </a:fld>
            <a:endParaRPr lang="de-AT" dirty="0"/>
          </a:p>
        </p:txBody>
      </p:sp>
    </p:spTree>
    <p:extLst>
      <p:ext uri="{BB962C8B-B14F-4D97-AF65-F5344CB8AC3E}">
        <p14:creationId xmlns:p14="http://schemas.microsoft.com/office/powerpoint/2010/main" val="2062784391"/>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7" r:id="rId4"/>
    <p:sldLayoutId id="2147483708" r:id="rId5"/>
    <p:sldLayoutId id="2147483651" r:id="rId6"/>
    <p:sldLayoutId id="2147483652" r:id="rId7"/>
    <p:sldLayoutId id="2147483752" r:id="rId8"/>
    <p:sldLayoutId id="2147483744" r:id="rId9"/>
    <p:sldLayoutId id="2147483666" r:id="rId10"/>
    <p:sldLayoutId id="2147483668" r:id="rId11"/>
    <p:sldLayoutId id="2147483669" r:id="rId12"/>
    <p:sldLayoutId id="2147483670" r:id="rId13"/>
    <p:sldLayoutId id="2147483671" r:id="rId14"/>
    <p:sldLayoutId id="2147483673" r:id="rId15"/>
    <p:sldLayoutId id="2147483745" r:id="rId16"/>
    <p:sldLayoutId id="2147483738" r:id="rId17"/>
    <p:sldLayoutId id="2147483735" r:id="rId18"/>
    <p:sldLayoutId id="2147483736" r:id="rId19"/>
    <p:sldLayoutId id="2147483737" r:id="rId20"/>
    <p:sldLayoutId id="2147483725" r:id="rId21"/>
    <p:sldLayoutId id="2147483726" r:id="rId22"/>
    <p:sldLayoutId id="2147483727" r:id="rId23"/>
    <p:sldLayoutId id="2147483729" r:id="rId24"/>
    <p:sldLayoutId id="2147483730" r:id="rId25"/>
    <p:sldLayoutId id="2147483751" r:id="rId26"/>
    <p:sldLayoutId id="2147483746" r:id="rId27"/>
    <p:sldLayoutId id="2147483731" r:id="rId28"/>
    <p:sldLayoutId id="2147483732" r:id="rId29"/>
    <p:sldLayoutId id="2147483733" r:id="rId30"/>
    <p:sldLayoutId id="2147483734" r:id="rId31"/>
    <p:sldLayoutId id="2147483707" r:id="rId32"/>
    <p:sldLayoutId id="2147483655" r:id="rId33"/>
  </p:sldLayoutIdLst>
  <p:hf hd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70000" indent="-270000" algn="l" defTabSz="914400" rtl="0" eaLnBrk="1" latinLnBrk="0" hangingPunct="1">
        <a:lnSpc>
          <a:spcPct val="90000"/>
        </a:lnSpc>
        <a:spcBef>
          <a:spcPts val="600"/>
        </a:spcBef>
        <a:buClr>
          <a:schemeClr val="accent1"/>
        </a:buClr>
        <a:buSzPct val="90000"/>
        <a:buFont typeface="Arial" panose="020B0604020202020204" pitchFamily="34" charset="0"/>
        <a:buChar char="■"/>
        <a:defRPr sz="2200" b="0" kern="1200">
          <a:solidFill>
            <a:schemeClr val="tx1"/>
          </a:solidFill>
          <a:latin typeface="+mn-lt"/>
          <a:ea typeface="+mn-ea"/>
          <a:cs typeface="+mn-cs"/>
        </a:defRPr>
      </a:lvl1pPr>
      <a:lvl2pPr marL="533400" indent="-271463" algn="l" defTabSz="914400" rtl="0" eaLnBrk="1" latinLnBrk="0" hangingPunct="1">
        <a:lnSpc>
          <a:spcPct val="90000"/>
        </a:lnSpc>
        <a:spcBef>
          <a:spcPts val="400"/>
        </a:spcBef>
        <a:buClr>
          <a:schemeClr val="accent1"/>
        </a:buClr>
        <a:buSzPct val="90000"/>
        <a:buFont typeface="Arial" panose="020B0604020202020204" pitchFamily="34" charset="0"/>
        <a:buChar char="■"/>
        <a:defRPr sz="2000" b="0" kern="1200">
          <a:solidFill>
            <a:schemeClr val="tx1"/>
          </a:solidFill>
          <a:latin typeface="+mn-lt"/>
          <a:ea typeface="+mn-ea"/>
          <a:cs typeface="+mn-cs"/>
        </a:defRPr>
      </a:lvl2pPr>
      <a:lvl3pPr marL="80486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7791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4pPr>
      <a:lvl5pPr marL="1349375"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3" pos="3840" userDrawn="1">
          <p15:clr>
            <a:srgbClr val="F26B43"/>
          </p15:clr>
        </p15:guide>
        <p15:guide id="4" pos="7378" userDrawn="1">
          <p15:clr>
            <a:srgbClr val="F26B43"/>
          </p15:clr>
        </p15:guide>
        <p15:guide id="5" pos="291" userDrawn="1">
          <p15:clr>
            <a:srgbClr val="F26B43"/>
          </p15:clr>
        </p15:guide>
        <p15:guide id="6" orient="horz" pos="976" userDrawn="1">
          <p15:clr>
            <a:srgbClr val="F26B43"/>
          </p15:clr>
        </p15:guide>
        <p15:guide id="7" orient="horz" pos="3198" userDrawn="1">
          <p15:clr>
            <a:srgbClr val="F26B43"/>
          </p15:clr>
        </p15:guide>
        <p15:guide id="8" orient="horz" pos="3451" userDrawn="1">
          <p15:clr>
            <a:srgbClr val="F26B43"/>
          </p15:clr>
        </p15:guide>
        <p15:guide id="9" orient="horz" pos="3714" userDrawn="1">
          <p15:clr>
            <a:srgbClr val="F26B43"/>
          </p15:clr>
        </p15:guide>
        <p15:guide id="10" pos="4044" userDrawn="1">
          <p15:clr>
            <a:srgbClr val="F26B43"/>
          </p15:clr>
        </p15:guide>
        <p15:guide id="11" pos="3636" userDrawn="1">
          <p15:clr>
            <a:srgbClr val="F26B43"/>
          </p15:clr>
        </p15:guide>
        <p15:guide id="12" orient="horz" pos="1114" userDrawn="1">
          <p15:clr>
            <a:srgbClr val="F26B43"/>
          </p15:clr>
        </p15:guide>
        <p15:guide id="13" orient="horz" pos="1498" userDrawn="1">
          <p15:clr>
            <a:srgbClr val="F26B43"/>
          </p15:clr>
        </p15:guide>
        <p15:guide id="14" orient="horz" pos="294" userDrawn="1">
          <p15:clr>
            <a:srgbClr val="F26B43"/>
          </p15:clr>
        </p15:guide>
        <p15:guide id="15" orient="horz" pos="531" userDrawn="1">
          <p15:clr>
            <a:srgbClr val="F26B43"/>
          </p15:clr>
        </p15:guide>
        <p15:guide id="16" orient="horz" pos="762" userDrawn="1">
          <p15:clr>
            <a:srgbClr val="F26B43"/>
          </p15:clr>
        </p15:guide>
        <p15:guide id="17" orient="horz" pos="1651" userDrawn="1">
          <p15:clr>
            <a:srgbClr val="F26B43"/>
          </p15:clr>
        </p15:guide>
        <p15:guide id="18" pos="824" userDrawn="1">
          <p15:clr>
            <a:srgbClr val="F26B43"/>
          </p15:clr>
        </p15:guide>
        <p15:guide id="19" pos="6675" userDrawn="1">
          <p15:clr>
            <a:srgbClr val="F26B43"/>
          </p15:clr>
        </p15:guide>
        <p15:guide id="20" orient="horz" pos="3606" userDrawn="1">
          <p15:clr>
            <a:srgbClr val="F26B43"/>
          </p15:clr>
        </p15:guide>
        <p15:guide id="21" pos="685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hyperlink" Target="https://www.tuwien.at/" TargetMode="Externa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hyperlink" Target="http://www.tuwien.at/community" TargetMode="Externa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hyperlink" Target="http://www.spaceteam.a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racing.tuwien.ac.at/" TargetMode="External"/><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hyperlink" Target="http://www.acsl.at/" TargetMode="External"/><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www.iaeste.at/" TargetMode="External"/><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hyperlink" Target="chor.tuwien.ac.at" TargetMode="External"/><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hyperlink" Target="tuorchester.at" TargetMode="External"/><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hyperlink" Target="http://www.blaeserphilharmonie.at/" TargetMode="External"/><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tuwien.at/tu-wien/organisation/universitaetsleitung/senat" TargetMode="External"/><Relationship Id="rId1" Type="http://schemas.openxmlformats.org/officeDocument/2006/relationships/slideLayout" Target="../slideLayouts/slideLayout29.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183.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hyperlink" Target="http://www.tuwien.at/maps" TargetMode="Externa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hyperlink" Target="http://www.tuwien.at/maps" TargetMode="External"/><Relationship Id="rId2" Type="http://schemas.openxmlformats.org/officeDocument/2006/relationships/image" Target="../media/image57.jpeg"/><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3" Type="http://schemas.openxmlformats.org/officeDocument/2006/relationships/hyperlink" Target="http://www.tuwien.at/maps" TargetMode="External"/><Relationship Id="rId2" Type="http://schemas.openxmlformats.org/officeDocument/2006/relationships/image" Target="../media/image58.jpeg"/><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3" Type="http://schemas.openxmlformats.org/officeDocument/2006/relationships/hyperlink" Target="http://www.tuwien.at/maps" TargetMode="External"/><Relationship Id="rId2" Type="http://schemas.openxmlformats.org/officeDocument/2006/relationships/image" Target="../media/image59.jpeg"/><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3" Type="http://schemas.openxmlformats.org/officeDocument/2006/relationships/hyperlink" Target="http://www.tuwien.at/maps" TargetMode="External"/><Relationship Id="rId2" Type="http://schemas.openxmlformats.org/officeDocument/2006/relationships/image" Target="../media/image60.jpeg"/><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3" Type="http://schemas.openxmlformats.org/officeDocument/2006/relationships/hyperlink" Target="http://www.tuwien.at/maps" TargetMode="External"/><Relationship Id="rId2" Type="http://schemas.openxmlformats.org/officeDocument/2006/relationships/image" Target="../media/image61.jpeg"/><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3" Type="http://schemas.openxmlformats.org/officeDocument/2006/relationships/hyperlink" Target="http://www.tuwien.at/maps" TargetMode="External"/><Relationship Id="rId2" Type="http://schemas.openxmlformats.org/officeDocument/2006/relationships/image" Target="../media/image62.jpeg"/><Relationship Id="rId1" Type="http://schemas.openxmlformats.org/officeDocument/2006/relationships/slideLayout" Target="../slideLayouts/slideLayout28.xml"/></Relationships>
</file>

<file path=ppt/slides/_rels/slide89.xml.rels><?xml version="1.0" encoding="UTF-8" standalone="yes"?>
<Relationships xmlns="http://schemas.openxmlformats.org/package/2006/relationships"><Relationship Id="rId3" Type="http://schemas.openxmlformats.org/officeDocument/2006/relationships/hyperlink" Target="http://www.tuwien.at/maps" TargetMode="External"/><Relationship Id="rId2" Type="http://schemas.openxmlformats.org/officeDocument/2006/relationships/image" Target="../media/image63.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0.xml.rels><?xml version="1.0" encoding="UTF-8" standalone="yes"?>
<Relationships xmlns="http://schemas.openxmlformats.org/package/2006/relationships"><Relationship Id="rId8" Type="http://schemas.openxmlformats.org/officeDocument/2006/relationships/hyperlink" Target="https://www.linkedin.com/school/tuwien" TargetMode="External"/><Relationship Id="rId13" Type="http://schemas.openxmlformats.org/officeDocument/2006/relationships/image" Target="../media/image69.png"/><Relationship Id="rId3" Type="http://schemas.openxmlformats.org/officeDocument/2006/relationships/image" Target="../media/image64.jpeg"/><Relationship Id="rId7" Type="http://schemas.openxmlformats.org/officeDocument/2006/relationships/image" Target="../media/image66.png"/><Relationship Id="rId12" Type="http://schemas.openxmlformats.org/officeDocument/2006/relationships/hyperlink" Target="https://www.youtube.com/user/tuwienprmedia/"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hyperlink" Target="https://www.instagram.com/tu_wien/?__coig_restricted=1" TargetMode="External"/><Relationship Id="rId11" Type="http://schemas.openxmlformats.org/officeDocument/2006/relationships/image" Target="../media/image68.png"/><Relationship Id="rId5" Type="http://schemas.openxmlformats.org/officeDocument/2006/relationships/image" Target="../media/image65.png"/><Relationship Id="rId10" Type="http://schemas.openxmlformats.org/officeDocument/2006/relationships/hyperlink" Target="https://twitter.com/tu_wien" TargetMode="External"/><Relationship Id="rId4" Type="http://schemas.openxmlformats.org/officeDocument/2006/relationships/hyperlink" Target="https://www.facebook.com/tuwien/" TargetMode="External"/><Relationship Id="rId9" Type="http://schemas.openxmlformats.org/officeDocument/2006/relationships/image" Target="../media/image67.png"/><Relationship Id="rId14" Type="http://schemas.openxmlformats.org/officeDocument/2006/relationships/hyperlink" Target="https://www.instagram.com/tu_wi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C556A-B41E-4B2F-8C99-140CFA3FBFC3}"/>
              </a:ext>
            </a:extLst>
          </p:cNvPr>
          <p:cNvSpPr>
            <a:spLocks noGrp="1"/>
          </p:cNvSpPr>
          <p:nvPr>
            <p:ph type="title"/>
            <p:custDataLst>
              <p:tags r:id="rId1"/>
            </p:custDataLst>
          </p:nvPr>
        </p:nvSpPr>
        <p:spPr>
          <a:xfrm>
            <a:off x="461963" y="4438899"/>
            <a:ext cx="10134599" cy="1039564"/>
          </a:xfrm>
        </p:spPr>
        <p:txBody>
          <a:bodyPr/>
          <a:lstStyle/>
          <a:p>
            <a:r>
              <a:rPr lang="de-AT" dirty="0"/>
              <a:t>AUF EINEN BLICK</a:t>
            </a:r>
          </a:p>
        </p:txBody>
      </p:sp>
      <p:sp>
        <p:nvSpPr>
          <p:cNvPr id="5" name="Textplatzhalter 4">
            <a:extLst>
              <a:ext uri="{FF2B5EF4-FFF2-40B4-BE49-F238E27FC236}">
                <a16:creationId xmlns:a16="http://schemas.microsoft.com/office/drawing/2014/main" id="{8CF67DC2-96F0-420C-817E-D91C67D8B989}"/>
              </a:ext>
            </a:extLst>
          </p:cNvPr>
          <p:cNvSpPr>
            <a:spLocks noGrp="1"/>
          </p:cNvSpPr>
          <p:nvPr>
            <p:ph type="body" sz="quarter" idx="14"/>
            <p:custDataLst>
              <p:tags r:id="rId2"/>
            </p:custDataLst>
          </p:nvPr>
        </p:nvSpPr>
        <p:spPr>
          <a:xfrm>
            <a:off x="7247493" y="6050376"/>
            <a:ext cx="4465082" cy="171450"/>
          </a:xfrm>
        </p:spPr>
        <p:txBody>
          <a:bodyPr/>
          <a:lstStyle/>
          <a:p>
            <a:r>
              <a:rPr lang="de-AT" dirty="0"/>
              <a:t>© TU Wien | Matthias heisler/goemb.at</a:t>
            </a:r>
          </a:p>
        </p:txBody>
      </p:sp>
      <p:sp>
        <p:nvSpPr>
          <p:cNvPr id="7" name="Textplatzhalter 6">
            <a:extLst>
              <a:ext uri="{FF2B5EF4-FFF2-40B4-BE49-F238E27FC236}">
                <a16:creationId xmlns:a16="http://schemas.microsoft.com/office/drawing/2014/main" id="{63B89FB8-9762-4BC8-84AD-DE410AA8BF61}"/>
              </a:ext>
            </a:extLst>
          </p:cNvPr>
          <p:cNvSpPr>
            <a:spLocks noGrp="1"/>
          </p:cNvSpPr>
          <p:nvPr>
            <p:ph type="body" sz="quarter" idx="10"/>
            <p:custDataLst>
              <p:tags r:id="rId3"/>
            </p:custDataLst>
          </p:nvPr>
        </p:nvSpPr>
        <p:spPr/>
        <p:txBody>
          <a:bodyPr/>
          <a:lstStyle/>
          <a:p>
            <a:r>
              <a:rPr lang="de-AT" dirty="0"/>
              <a:t>www.tuwien.at</a:t>
            </a:r>
          </a:p>
        </p:txBody>
      </p:sp>
      <p:sp>
        <p:nvSpPr>
          <p:cNvPr id="4" name="Rechteck 3">
            <a:hlinkClick r:id="rId6"/>
            <a:extLst>
              <a:ext uri="{FF2B5EF4-FFF2-40B4-BE49-F238E27FC236}">
                <a16:creationId xmlns:a16="http://schemas.microsoft.com/office/drawing/2014/main" id="{2CED58A8-DFA2-078F-7232-86BA11045265}"/>
              </a:ext>
            </a:extLst>
          </p:cNvPr>
          <p:cNvSpPr/>
          <p:nvPr/>
        </p:nvSpPr>
        <p:spPr>
          <a:xfrm>
            <a:off x="0" y="6221826"/>
            <a:ext cx="12192000" cy="6361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9301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2A5455-B881-421B-8F40-2B2C9CC8BBEA}"/>
              </a:ext>
            </a:extLst>
          </p:cNvPr>
          <p:cNvSpPr>
            <a:spLocks noGrp="1"/>
          </p:cNvSpPr>
          <p:nvPr>
            <p:ph type="title"/>
          </p:nvPr>
        </p:nvSpPr>
        <p:spPr/>
        <p:txBody>
          <a:bodyPr/>
          <a:lstStyle/>
          <a:p>
            <a:r>
              <a:rPr lang="fr-FR" dirty="0"/>
              <a:t>Computational Science and Engineering</a:t>
            </a:r>
            <a:endParaRPr lang="de-AT" dirty="0"/>
          </a:p>
        </p:txBody>
      </p:sp>
      <p:sp>
        <p:nvSpPr>
          <p:cNvPr id="3" name="Textplatzhalter 2">
            <a:extLst>
              <a:ext uri="{FF2B5EF4-FFF2-40B4-BE49-F238E27FC236}">
                <a16:creationId xmlns:a16="http://schemas.microsoft.com/office/drawing/2014/main" id="{48D305DC-8BA2-4810-863B-8D07B9686F33}"/>
              </a:ext>
            </a:extLst>
          </p:cNvPr>
          <p:cNvSpPr>
            <a:spLocks noGrp="1"/>
          </p:cNvSpPr>
          <p:nvPr>
            <p:ph type="body" sz="quarter" idx="11"/>
          </p:nvPr>
        </p:nvSpPr>
        <p:spPr>
          <a:xfrm>
            <a:off x="1308100" y="1549400"/>
            <a:ext cx="4714565" cy="4346575"/>
          </a:xfrm>
        </p:spPr>
        <p:txBody>
          <a:bodyPr/>
          <a:lstStyle/>
          <a:p>
            <a:pPr marL="0" indent="0">
              <a:buNone/>
            </a:pPr>
            <a:r>
              <a:rPr lang="de-DE" sz="2000" dirty="0"/>
              <a:t>Die TU Wien forscht an technologischen Grundlagen der Informationsverarbeitung, um innovative Anwendungen der Computertechnik entwickeln zu können. Die Spanne reicht von mathematischen Fundamenten über die Entwicklung elektronischer Hardware bis hin zur Simulation hochkomplexer Systeme. </a:t>
            </a:r>
          </a:p>
          <a:p>
            <a:pPr marL="0" indent="0">
              <a:buNone/>
            </a:pPr>
            <a:r>
              <a:rPr lang="de-DE" sz="2000" dirty="0"/>
              <a:t>Für Modellrechnungen und Simulationen gibt es an der TUW einen besonders leistungsfähigen Großrechner, den Vienna Scientific Cluster (VSC). Die 5. Ausbaustufe schafft mit 98.560 Cores  4,3 </a:t>
            </a:r>
            <a:r>
              <a:rPr lang="de-DE" sz="2000" dirty="0" err="1"/>
              <a:t>PFlop</a:t>
            </a:r>
            <a:r>
              <a:rPr lang="de-DE" sz="2000" dirty="0"/>
              <a:t>/s.</a:t>
            </a:r>
          </a:p>
          <a:p>
            <a:pPr marL="0" indent="0">
              <a:buNone/>
            </a:pPr>
            <a:endParaRPr lang="de-AT" dirty="0"/>
          </a:p>
        </p:txBody>
      </p:sp>
      <p:sp>
        <p:nvSpPr>
          <p:cNvPr id="5" name="Textplatzhalter 4">
            <a:extLst>
              <a:ext uri="{FF2B5EF4-FFF2-40B4-BE49-F238E27FC236}">
                <a16:creationId xmlns:a16="http://schemas.microsoft.com/office/drawing/2014/main" id="{CC87ADA7-2EFA-4B2E-A591-A45DC0068853}"/>
              </a:ext>
            </a:extLst>
          </p:cNvPr>
          <p:cNvSpPr>
            <a:spLocks noGrp="1"/>
          </p:cNvSpPr>
          <p:nvPr>
            <p:ph type="body" sz="quarter" idx="20"/>
          </p:nvPr>
        </p:nvSpPr>
        <p:spPr/>
        <p:txBody>
          <a:bodyPr/>
          <a:lstStyle/>
          <a:p>
            <a:r>
              <a:rPr lang="de-AT" dirty="0"/>
              <a:t>© TU Wien | Matthias </a:t>
            </a:r>
            <a:r>
              <a:rPr lang="de-AT" dirty="0" err="1"/>
              <a:t>heisler</a:t>
            </a:r>
            <a:r>
              <a:rPr lang="de-AT" dirty="0"/>
              <a:t>/</a:t>
            </a:r>
            <a:r>
              <a:rPr lang="de-AT" dirty="0" err="1"/>
              <a:t>goemb.at</a:t>
            </a:r>
            <a:endParaRPr lang="de-AT" dirty="0"/>
          </a:p>
        </p:txBody>
      </p:sp>
      <p:sp>
        <p:nvSpPr>
          <p:cNvPr id="6" name="Fußzeilenplatzhalter 5">
            <a:extLst>
              <a:ext uri="{FF2B5EF4-FFF2-40B4-BE49-F238E27FC236}">
                <a16:creationId xmlns:a16="http://schemas.microsoft.com/office/drawing/2014/main" id="{7DA43981-FF32-47EC-B1BD-EB4FE8C5215B}"/>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9696E241-E776-4A83-931D-9270995CE769}"/>
              </a:ext>
            </a:extLst>
          </p:cNvPr>
          <p:cNvSpPr>
            <a:spLocks noGrp="1"/>
          </p:cNvSpPr>
          <p:nvPr>
            <p:ph type="sldNum" sz="quarter" idx="15"/>
          </p:nvPr>
        </p:nvSpPr>
        <p:spPr/>
        <p:txBody>
          <a:bodyPr/>
          <a:lstStyle/>
          <a:p>
            <a:fld id="{418F7AD7-DC47-44A0-A9D7-F1C17BFD6F09}" type="slidenum">
              <a:rPr lang="de-AT" smtClean="0"/>
              <a:pPr/>
              <a:t>10</a:t>
            </a:fld>
            <a:endParaRPr lang="de-AT" dirty="0"/>
          </a:p>
        </p:txBody>
      </p:sp>
      <p:pic>
        <p:nvPicPr>
          <p:cNvPr id="10" name="Bildplatzhalter 9" descr="Server des VSC-5">
            <a:extLst>
              <a:ext uri="{FF2B5EF4-FFF2-40B4-BE49-F238E27FC236}">
                <a16:creationId xmlns:a16="http://schemas.microsoft.com/office/drawing/2014/main" id="{6C399FB0-B3F2-42D3-9FAB-A325EB4B531B}"/>
              </a:ext>
              <a:ext uri="{C183D7F6-B498-43B3-948B-1728B52AA6E4}">
                <adec:decorative xmlns:adec="http://schemas.microsoft.com/office/drawing/2017/decorative" val="0"/>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419849" y="1549400"/>
            <a:ext cx="5293586" cy="3528000"/>
          </a:xfrm>
        </p:spPr>
      </p:pic>
    </p:spTree>
    <p:extLst>
      <p:ext uri="{BB962C8B-B14F-4D97-AF65-F5344CB8AC3E}">
        <p14:creationId xmlns:p14="http://schemas.microsoft.com/office/powerpoint/2010/main" val="399947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405F0-3CAD-49D9-8EC0-164A674E4FAD}"/>
              </a:ext>
            </a:extLst>
          </p:cNvPr>
          <p:cNvSpPr>
            <a:spLocks noGrp="1"/>
          </p:cNvSpPr>
          <p:nvPr>
            <p:ph type="title"/>
          </p:nvPr>
        </p:nvSpPr>
        <p:spPr/>
        <p:txBody>
          <a:bodyPr/>
          <a:lstStyle/>
          <a:p>
            <a:r>
              <a:rPr lang="de-AT" dirty="0"/>
              <a:t>Forschungsschwerpunkte im Detail: </a:t>
            </a:r>
            <a:br>
              <a:rPr lang="de-AT" dirty="0"/>
            </a:br>
            <a:r>
              <a:rPr lang="fr-FR" dirty="0"/>
              <a:t>Quantum </a:t>
            </a:r>
            <a:r>
              <a:rPr lang="fr-FR" dirty="0" err="1"/>
              <a:t>Physics</a:t>
            </a:r>
            <a:r>
              <a:rPr lang="fr-FR" dirty="0"/>
              <a:t> and Quantum Technologies</a:t>
            </a:r>
            <a:endParaRPr lang="de-AT" dirty="0"/>
          </a:p>
        </p:txBody>
      </p:sp>
      <p:sp>
        <p:nvSpPr>
          <p:cNvPr id="3" name="Inhaltsplatzhalter 2">
            <a:extLst>
              <a:ext uri="{FF2B5EF4-FFF2-40B4-BE49-F238E27FC236}">
                <a16:creationId xmlns:a16="http://schemas.microsoft.com/office/drawing/2014/main" id="{D8660B04-E9CF-49C3-A7B0-000A8546FE12}"/>
              </a:ext>
            </a:extLst>
          </p:cNvPr>
          <p:cNvSpPr>
            <a:spLocks noGrp="1"/>
          </p:cNvSpPr>
          <p:nvPr>
            <p:ph idx="1"/>
          </p:nvPr>
        </p:nvSpPr>
        <p:spPr/>
        <p:txBody>
          <a:bodyPr/>
          <a:lstStyle/>
          <a:p>
            <a:r>
              <a:rPr lang="de-AT" dirty="0" err="1"/>
              <a:t>Photonics</a:t>
            </a:r>
            <a:endParaRPr lang="de-AT" dirty="0"/>
          </a:p>
          <a:p>
            <a:r>
              <a:rPr lang="de-AT" dirty="0"/>
              <a:t>Quantum </a:t>
            </a:r>
            <a:r>
              <a:rPr lang="de-AT" dirty="0" err="1"/>
              <a:t>Metrology</a:t>
            </a:r>
            <a:r>
              <a:rPr lang="de-AT" dirty="0"/>
              <a:t> and Precision </a:t>
            </a:r>
            <a:r>
              <a:rPr lang="de-AT" dirty="0" err="1"/>
              <a:t>Measurements</a:t>
            </a:r>
            <a:endParaRPr lang="de-AT" dirty="0"/>
          </a:p>
          <a:p>
            <a:r>
              <a:rPr lang="de-AT" dirty="0"/>
              <a:t>Quantum Modeling and Simulation</a:t>
            </a:r>
          </a:p>
          <a:p>
            <a:r>
              <a:rPr lang="de-AT" dirty="0" err="1"/>
              <a:t>Nanoelectronics</a:t>
            </a:r>
            <a:endParaRPr lang="de-AT" dirty="0"/>
          </a:p>
          <a:p>
            <a:r>
              <a:rPr lang="de-AT" dirty="0"/>
              <a:t>Design and Engineering </a:t>
            </a:r>
            <a:r>
              <a:rPr lang="de-AT" dirty="0" err="1"/>
              <a:t>of</a:t>
            </a:r>
            <a:r>
              <a:rPr lang="de-AT" dirty="0"/>
              <a:t> Quantum Systems</a:t>
            </a:r>
          </a:p>
          <a:p>
            <a:r>
              <a:rPr lang="de-AT" dirty="0"/>
              <a:t>Quantum Many-body Systems Physics</a:t>
            </a:r>
          </a:p>
          <a:p>
            <a:pPr marL="0" indent="0">
              <a:buNone/>
            </a:pPr>
            <a:endParaRPr lang="de-AT" dirty="0"/>
          </a:p>
        </p:txBody>
      </p:sp>
      <p:sp>
        <p:nvSpPr>
          <p:cNvPr id="5" name="Fußzeilenplatzhalter 4">
            <a:extLst>
              <a:ext uri="{FF2B5EF4-FFF2-40B4-BE49-F238E27FC236}">
                <a16:creationId xmlns:a16="http://schemas.microsoft.com/office/drawing/2014/main" id="{61F3A32E-69AB-4B2A-95A9-500AECC0F7C4}"/>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44B1D6FC-6DDC-4A8A-BCDC-3ED1E2DE6C61}"/>
              </a:ext>
            </a:extLst>
          </p:cNvPr>
          <p:cNvSpPr>
            <a:spLocks noGrp="1"/>
          </p:cNvSpPr>
          <p:nvPr>
            <p:ph type="sldNum" sz="quarter" idx="15"/>
          </p:nvPr>
        </p:nvSpPr>
        <p:spPr/>
        <p:txBody>
          <a:bodyPr/>
          <a:lstStyle/>
          <a:p>
            <a:fld id="{418F7AD7-DC47-44A0-A9D7-F1C17BFD6F09}" type="slidenum">
              <a:rPr lang="de-AT" smtClean="0"/>
              <a:pPr/>
              <a:t>11</a:t>
            </a:fld>
            <a:endParaRPr lang="de-AT" dirty="0"/>
          </a:p>
        </p:txBody>
      </p:sp>
    </p:spTree>
    <p:extLst>
      <p:ext uri="{BB962C8B-B14F-4D97-AF65-F5344CB8AC3E}">
        <p14:creationId xmlns:p14="http://schemas.microsoft.com/office/powerpoint/2010/main" val="1606680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2A5455-B881-421B-8F40-2B2C9CC8BBEA}"/>
              </a:ext>
            </a:extLst>
          </p:cNvPr>
          <p:cNvSpPr>
            <a:spLocks noGrp="1"/>
          </p:cNvSpPr>
          <p:nvPr>
            <p:ph type="title"/>
          </p:nvPr>
        </p:nvSpPr>
        <p:spPr/>
        <p:txBody>
          <a:bodyPr/>
          <a:lstStyle/>
          <a:p>
            <a:r>
              <a:rPr lang="fr-FR" dirty="0"/>
              <a:t>Quantum </a:t>
            </a:r>
            <a:r>
              <a:rPr lang="fr-FR" dirty="0" err="1"/>
              <a:t>Physics</a:t>
            </a:r>
            <a:r>
              <a:rPr lang="fr-FR" dirty="0"/>
              <a:t> and Quantum Technologies</a:t>
            </a:r>
            <a:endParaRPr lang="de-AT" dirty="0"/>
          </a:p>
        </p:txBody>
      </p:sp>
      <p:sp>
        <p:nvSpPr>
          <p:cNvPr id="3" name="Textplatzhalter 2">
            <a:extLst>
              <a:ext uri="{FF2B5EF4-FFF2-40B4-BE49-F238E27FC236}">
                <a16:creationId xmlns:a16="http://schemas.microsoft.com/office/drawing/2014/main" id="{48D305DC-8BA2-4810-863B-8D07B9686F33}"/>
              </a:ext>
            </a:extLst>
          </p:cNvPr>
          <p:cNvSpPr>
            <a:spLocks noGrp="1"/>
          </p:cNvSpPr>
          <p:nvPr>
            <p:ph type="body" sz="quarter" idx="11"/>
          </p:nvPr>
        </p:nvSpPr>
        <p:spPr>
          <a:xfrm>
            <a:off x="1308101" y="1549400"/>
            <a:ext cx="4703232" cy="4346575"/>
          </a:xfrm>
        </p:spPr>
        <p:txBody>
          <a:bodyPr/>
          <a:lstStyle/>
          <a:p>
            <a:pPr marL="0" indent="0">
              <a:buNone/>
            </a:pPr>
            <a:r>
              <a:rPr lang="de-DE" sz="2000" dirty="0"/>
              <a:t>Quanten spielen eine zentrale Rolle in Physik, Chemie und Elektrotechnik. Quantentechnologien wie Mikrochips  und Sensoren sind bereits Alltag. </a:t>
            </a:r>
          </a:p>
          <a:p>
            <a:pPr marL="0" indent="0">
              <a:buNone/>
            </a:pPr>
            <a:r>
              <a:rPr lang="de-DE" sz="2000" dirty="0"/>
              <a:t>Die TU Wien erforscht weitere mögliche Anwendungen von Quantenphänomenen: von fundamentalen Wechselwirkungen der Elementarteilchen über Strahlungs-quellen für ultrakurze Photonenpulse bis zur Steuerung der Zustände einzelner Atome und damit zu Bauelementen für den Quantencomputer.</a:t>
            </a:r>
          </a:p>
          <a:p>
            <a:pPr marL="0" indent="0">
              <a:buNone/>
            </a:pPr>
            <a:endParaRPr lang="de-AT" dirty="0"/>
          </a:p>
        </p:txBody>
      </p:sp>
      <p:sp>
        <p:nvSpPr>
          <p:cNvPr id="5" name="Textplatzhalter 4">
            <a:extLst>
              <a:ext uri="{FF2B5EF4-FFF2-40B4-BE49-F238E27FC236}">
                <a16:creationId xmlns:a16="http://schemas.microsoft.com/office/drawing/2014/main" id="{CC87ADA7-2EFA-4B2E-A591-A45DC0068853}"/>
              </a:ext>
            </a:extLst>
          </p:cNvPr>
          <p:cNvSpPr>
            <a:spLocks noGrp="1"/>
          </p:cNvSpPr>
          <p:nvPr>
            <p:ph type="body" sz="quarter" idx="20"/>
          </p:nvPr>
        </p:nvSpPr>
        <p:spPr/>
        <p:txBody>
          <a:bodyPr/>
          <a:lstStyle/>
          <a:p>
            <a:r>
              <a:rPr lang="de-AT" dirty="0"/>
              <a:t>© ÖAW</a:t>
            </a:r>
          </a:p>
        </p:txBody>
      </p:sp>
      <p:sp>
        <p:nvSpPr>
          <p:cNvPr id="6" name="Fußzeilenplatzhalter 5">
            <a:extLst>
              <a:ext uri="{FF2B5EF4-FFF2-40B4-BE49-F238E27FC236}">
                <a16:creationId xmlns:a16="http://schemas.microsoft.com/office/drawing/2014/main" id="{7DA43981-FF32-47EC-B1BD-EB4FE8C5215B}"/>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9696E241-E776-4A83-931D-9270995CE769}"/>
              </a:ext>
            </a:extLst>
          </p:cNvPr>
          <p:cNvSpPr>
            <a:spLocks noGrp="1"/>
          </p:cNvSpPr>
          <p:nvPr>
            <p:ph type="sldNum" sz="quarter" idx="15"/>
          </p:nvPr>
        </p:nvSpPr>
        <p:spPr/>
        <p:txBody>
          <a:bodyPr/>
          <a:lstStyle/>
          <a:p>
            <a:fld id="{418F7AD7-DC47-44A0-A9D7-F1C17BFD6F09}" type="slidenum">
              <a:rPr lang="de-AT" smtClean="0"/>
              <a:pPr/>
              <a:t>12</a:t>
            </a:fld>
            <a:endParaRPr lang="de-AT" dirty="0"/>
          </a:p>
        </p:txBody>
      </p:sp>
      <p:pic>
        <p:nvPicPr>
          <p:cNvPr id="11" name="Bildplatzhalter 10" descr="Abstrakte Darstellung von Raum und Zeit">
            <a:extLst>
              <a:ext uri="{FF2B5EF4-FFF2-40B4-BE49-F238E27FC236}">
                <a16:creationId xmlns:a16="http://schemas.microsoft.com/office/drawing/2014/main" id="{0ED34756-4616-44C3-A4C1-65E3406C830C}"/>
              </a:ext>
              <a:ext uri="{C183D7F6-B498-43B3-948B-1728B52AA6E4}">
                <adec:decorative xmlns:adec="http://schemas.microsoft.com/office/drawing/2017/decorative" val="0"/>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852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405F0-3CAD-49D9-8EC0-164A674E4FAD}"/>
              </a:ext>
            </a:extLst>
          </p:cNvPr>
          <p:cNvSpPr>
            <a:spLocks noGrp="1"/>
          </p:cNvSpPr>
          <p:nvPr>
            <p:ph type="title"/>
          </p:nvPr>
        </p:nvSpPr>
        <p:spPr/>
        <p:txBody>
          <a:bodyPr/>
          <a:lstStyle/>
          <a:p>
            <a:r>
              <a:rPr lang="de-AT" dirty="0"/>
              <a:t>Forschungsschwerpunkte im Detail: </a:t>
            </a:r>
            <a:br>
              <a:rPr lang="de-AT" dirty="0"/>
            </a:br>
            <a:r>
              <a:rPr lang="de-AT" dirty="0"/>
              <a:t>Materials and Matter</a:t>
            </a:r>
          </a:p>
        </p:txBody>
      </p:sp>
      <p:sp>
        <p:nvSpPr>
          <p:cNvPr id="3" name="Inhaltsplatzhalter 2">
            <a:extLst>
              <a:ext uri="{FF2B5EF4-FFF2-40B4-BE49-F238E27FC236}">
                <a16:creationId xmlns:a16="http://schemas.microsoft.com/office/drawing/2014/main" id="{D8660B04-E9CF-49C3-A7B0-000A8546FE12}"/>
              </a:ext>
            </a:extLst>
          </p:cNvPr>
          <p:cNvSpPr>
            <a:spLocks noGrp="1"/>
          </p:cNvSpPr>
          <p:nvPr>
            <p:ph idx="1"/>
          </p:nvPr>
        </p:nvSpPr>
        <p:spPr/>
        <p:txBody>
          <a:bodyPr/>
          <a:lstStyle/>
          <a:p>
            <a:r>
              <a:rPr lang="en-US" dirty="0"/>
              <a:t>Surfaces and Interfaces</a:t>
            </a:r>
          </a:p>
          <a:p>
            <a:r>
              <a:rPr lang="en-US" dirty="0"/>
              <a:t>Materials </a:t>
            </a:r>
            <a:r>
              <a:rPr lang="en-US" dirty="0" err="1"/>
              <a:t>Characterication</a:t>
            </a:r>
            <a:endParaRPr lang="en-US" dirty="0"/>
          </a:p>
          <a:p>
            <a:r>
              <a:rPr lang="en-US" dirty="0"/>
              <a:t>Metallic Materials</a:t>
            </a:r>
          </a:p>
          <a:p>
            <a:r>
              <a:rPr lang="en-US" dirty="0"/>
              <a:t>Non-metallic Materials</a:t>
            </a:r>
          </a:p>
          <a:p>
            <a:r>
              <a:rPr lang="en-US" dirty="0"/>
              <a:t>Composite Materials</a:t>
            </a:r>
          </a:p>
          <a:p>
            <a:r>
              <a:rPr lang="en-US" dirty="0"/>
              <a:t>Biological and Bioactive Materials</a:t>
            </a:r>
          </a:p>
          <a:p>
            <a:r>
              <a:rPr lang="en-US" dirty="0"/>
              <a:t>Special and Engineering Materials </a:t>
            </a:r>
          </a:p>
          <a:p>
            <a:r>
              <a:rPr lang="en-US" dirty="0"/>
              <a:t>Structure-Property-Relationship</a:t>
            </a:r>
            <a:endParaRPr lang="de-AT" dirty="0"/>
          </a:p>
          <a:p>
            <a:pPr marL="0" indent="0">
              <a:buNone/>
            </a:pPr>
            <a:endParaRPr lang="de-AT" dirty="0"/>
          </a:p>
        </p:txBody>
      </p:sp>
      <p:sp>
        <p:nvSpPr>
          <p:cNvPr id="5" name="Fußzeilenplatzhalter 4">
            <a:extLst>
              <a:ext uri="{FF2B5EF4-FFF2-40B4-BE49-F238E27FC236}">
                <a16:creationId xmlns:a16="http://schemas.microsoft.com/office/drawing/2014/main" id="{61F3A32E-69AB-4B2A-95A9-500AECC0F7C4}"/>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44B1D6FC-6DDC-4A8A-BCDC-3ED1E2DE6C61}"/>
              </a:ext>
            </a:extLst>
          </p:cNvPr>
          <p:cNvSpPr>
            <a:spLocks noGrp="1"/>
          </p:cNvSpPr>
          <p:nvPr>
            <p:ph type="sldNum" sz="quarter" idx="15"/>
          </p:nvPr>
        </p:nvSpPr>
        <p:spPr/>
        <p:txBody>
          <a:bodyPr/>
          <a:lstStyle/>
          <a:p>
            <a:fld id="{418F7AD7-DC47-44A0-A9D7-F1C17BFD6F09}" type="slidenum">
              <a:rPr lang="de-AT" smtClean="0"/>
              <a:pPr/>
              <a:t>13</a:t>
            </a:fld>
            <a:endParaRPr lang="de-AT" dirty="0"/>
          </a:p>
        </p:txBody>
      </p:sp>
    </p:spTree>
    <p:extLst>
      <p:ext uri="{BB962C8B-B14F-4D97-AF65-F5344CB8AC3E}">
        <p14:creationId xmlns:p14="http://schemas.microsoft.com/office/powerpoint/2010/main" val="1553903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1A9138-AE93-44DE-B3D1-CDECAD172167}"/>
              </a:ext>
            </a:extLst>
          </p:cNvPr>
          <p:cNvSpPr>
            <a:spLocks noGrp="1"/>
          </p:cNvSpPr>
          <p:nvPr>
            <p:ph type="title"/>
          </p:nvPr>
        </p:nvSpPr>
        <p:spPr/>
        <p:txBody>
          <a:bodyPr/>
          <a:lstStyle/>
          <a:p>
            <a:r>
              <a:rPr lang="de-AT" dirty="0"/>
              <a:t>Materials and Matter</a:t>
            </a:r>
          </a:p>
        </p:txBody>
      </p:sp>
      <p:sp>
        <p:nvSpPr>
          <p:cNvPr id="3" name="Textplatzhalter 2">
            <a:extLst>
              <a:ext uri="{FF2B5EF4-FFF2-40B4-BE49-F238E27FC236}">
                <a16:creationId xmlns:a16="http://schemas.microsoft.com/office/drawing/2014/main" id="{74467E30-8D21-4F65-B03A-7D4CC5BB7CC4}"/>
              </a:ext>
            </a:extLst>
          </p:cNvPr>
          <p:cNvSpPr>
            <a:spLocks noGrp="1"/>
          </p:cNvSpPr>
          <p:nvPr>
            <p:ph type="body" sz="quarter" idx="11"/>
          </p:nvPr>
        </p:nvSpPr>
        <p:spPr>
          <a:xfrm>
            <a:off x="1308101" y="1549400"/>
            <a:ext cx="4697994" cy="4346575"/>
          </a:xfrm>
        </p:spPr>
        <p:txBody>
          <a:bodyPr/>
          <a:lstStyle/>
          <a:p>
            <a:pPr marL="0" indent="0">
              <a:buNone/>
            </a:pPr>
            <a:r>
              <a:rPr lang="de-DE" sz="2000" dirty="0"/>
              <a:t>Geforscht wird von der </a:t>
            </a:r>
            <a:r>
              <a:rPr lang="de-DE" sz="2000" dirty="0" err="1"/>
              <a:t>Nanowelt</a:t>
            </a:r>
            <a:r>
              <a:rPr lang="de-DE" sz="2000" dirty="0"/>
              <a:t> bis hin zur Entwicklung neuer Werkstoffe für großvolumige Anwendungen. </a:t>
            </a:r>
          </a:p>
          <a:p>
            <a:pPr marL="0" indent="0">
              <a:buNone/>
            </a:pPr>
            <a:r>
              <a:rPr lang="de-DE" sz="2000" dirty="0"/>
              <a:t>Es wird sowohl theoretisch wie auch experimentell an der Entwicklung und Erprobung innovativer Materialien gearbeitet: Von mathematischen Modellen am Computer bis zum Elfenbeinersatz für Kunstgegenstände. </a:t>
            </a:r>
          </a:p>
          <a:p>
            <a:pPr marL="0" indent="0">
              <a:buNone/>
            </a:pPr>
            <a:r>
              <a:rPr lang="de-DE" sz="2000" dirty="0"/>
              <a:t>Was die Forschenden in diesem Schwerpunkt ebenfalls beschäftigt, ist das Rätsel der Supraleitung.</a:t>
            </a:r>
            <a:endParaRPr lang="de-AT" sz="2000" dirty="0"/>
          </a:p>
          <a:p>
            <a:pPr marL="0" indent="0">
              <a:buNone/>
            </a:pPr>
            <a:endParaRPr lang="de-AT" dirty="0"/>
          </a:p>
        </p:txBody>
      </p:sp>
      <p:sp>
        <p:nvSpPr>
          <p:cNvPr id="6" name="Fußzeilenplatzhalter 5">
            <a:extLst>
              <a:ext uri="{FF2B5EF4-FFF2-40B4-BE49-F238E27FC236}">
                <a16:creationId xmlns:a16="http://schemas.microsoft.com/office/drawing/2014/main" id="{06F76CA8-404D-4756-B4F8-BA6E23D31445}"/>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A940E5D9-EDA2-4AE4-881B-1F5982E53992}"/>
              </a:ext>
            </a:extLst>
          </p:cNvPr>
          <p:cNvSpPr>
            <a:spLocks noGrp="1"/>
          </p:cNvSpPr>
          <p:nvPr>
            <p:ph type="sldNum" sz="quarter" idx="15"/>
          </p:nvPr>
        </p:nvSpPr>
        <p:spPr/>
        <p:txBody>
          <a:bodyPr/>
          <a:lstStyle/>
          <a:p>
            <a:fld id="{418F7AD7-DC47-44A0-A9D7-F1C17BFD6F09}" type="slidenum">
              <a:rPr lang="de-AT" smtClean="0"/>
              <a:pPr/>
              <a:t>14</a:t>
            </a:fld>
            <a:endParaRPr lang="de-AT" dirty="0"/>
          </a:p>
        </p:txBody>
      </p:sp>
      <p:pic>
        <p:nvPicPr>
          <p:cNvPr id="11" name="Bildplatzhalter 10" descr="Laserstrahl">
            <a:extLst>
              <a:ext uri="{FF2B5EF4-FFF2-40B4-BE49-F238E27FC236}">
                <a16:creationId xmlns:a16="http://schemas.microsoft.com/office/drawing/2014/main" id="{EC66E2E6-B78E-417A-8ABB-8F6227B396A7}"/>
              </a:ext>
              <a:ext uri="{C183D7F6-B498-43B3-948B-1728B52AA6E4}">
                <adec:decorative xmlns:adec="http://schemas.microsoft.com/office/drawing/2017/decorative" val="0"/>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11192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405F0-3CAD-49D9-8EC0-164A674E4FAD}"/>
              </a:ext>
            </a:extLst>
          </p:cNvPr>
          <p:cNvSpPr>
            <a:spLocks noGrp="1"/>
          </p:cNvSpPr>
          <p:nvPr>
            <p:ph type="title"/>
          </p:nvPr>
        </p:nvSpPr>
        <p:spPr/>
        <p:txBody>
          <a:bodyPr/>
          <a:lstStyle/>
          <a:p>
            <a:r>
              <a:rPr lang="de-AT" dirty="0"/>
              <a:t>Forschungsschwerpunkte im Detail: </a:t>
            </a:r>
            <a:br>
              <a:rPr lang="de-AT" dirty="0"/>
            </a:br>
            <a:r>
              <a:rPr lang="de-AT" dirty="0"/>
              <a:t>Information and Communication Technology</a:t>
            </a:r>
          </a:p>
        </p:txBody>
      </p:sp>
      <p:sp>
        <p:nvSpPr>
          <p:cNvPr id="3" name="Inhaltsplatzhalter 2">
            <a:extLst>
              <a:ext uri="{FF2B5EF4-FFF2-40B4-BE49-F238E27FC236}">
                <a16:creationId xmlns:a16="http://schemas.microsoft.com/office/drawing/2014/main" id="{D8660B04-E9CF-49C3-A7B0-000A8546FE12}"/>
              </a:ext>
            </a:extLst>
          </p:cNvPr>
          <p:cNvSpPr>
            <a:spLocks noGrp="1"/>
          </p:cNvSpPr>
          <p:nvPr>
            <p:ph idx="1"/>
          </p:nvPr>
        </p:nvSpPr>
        <p:spPr/>
        <p:txBody>
          <a:bodyPr/>
          <a:lstStyle/>
          <a:p>
            <a:r>
              <a:rPr lang="en-US" dirty="0"/>
              <a:t>Logic and Computation</a:t>
            </a:r>
          </a:p>
          <a:p>
            <a:r>
              <a:rPr lang="en-US" dirty="0"/>
              <a:t>Computer Engineering and Software-Intensive Systems</a:t>
            </a:r>
          </a:p>
          <a:p>
            <a:r>
              <a:rPr lang="en-US" dirty="0"/>
              <a:t>Automation and Robotics</a:t>
            </a:r>
          </a:p>
          <a:p>
            <a:r>
              <a:rPr lang="en-US" dirty="0"/>
              <a:t>Information Systems Engineering</a:t>
            </a:r>
          </a:p>
          <a:p>
            <a:r>
              <a:rPr lang="en-US" dirty="0"/>
              <a:t>Visual Computing and Human-Centered Technology</a:t>
            </a:r>
          </a:p>
          <a:p>
            <a:r>
              <a:rPr lang="en-US" dirty="0"/>
              <a:t>Digital Transformation in Manufacturing</a:t>
            </a:r>
          </a:p>
          <a:p>
            <a:r>
              <a:rPr lang="en-US" dirty="0"/>
              <a:t>Telecommunications</a:t>
            </a:r>
          </a:p>
          <a:p>
            <a:r>
              <a:rPr lang="en-US" dirty="0"/>
              <a:t>Sensor Systems</a:t>
            </a:r>
            <a:endParaRPr lang="de-AT" dirty="0"/>
          </a:p>
          <a:p>
            <a:pPr marL="0" indent="0">
              <a:buNone/>
            </a:pPr>
            <a:endParaRPr lang="de-AT" dirty="0"/>
          </a:p>
        </p:txBody>
      </p:sp>
      <p:sp>
        <p:nvSpPr>
          <p:cNvPr id="5" name="Fußzeilenplatzhalter 4">
            <a:extLst>
              <a:ext uri="{FF2B5EF4-FFF2-40B4-BE49-F238E27FC236}">
                <a16:creationId xmlns:a16="http://schemas.microsoft.com/office/drawing/2014/main" id="{61F3A32E-69AB-4B2A-95A9-500AECC0F7C4}"/>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44B1D6FC-6DDC-4A8A-BCDC-3ED1E2DE6C61}"/>
              </a:ext>
            </a:extLst>
          </p:cNvPr>
          <p:cNvSpPr>
            <a:spLocks noGrp="1"/>
          </p:cNvSpPr>
          <p:nvPr>
            <p:ph type="sldNum" sz="quarter" idx="15"/>
          </p:nvPr>
        </p:nvSpPr>
        <p:spPr/>
        <p:txBody>
          <a:bodyPr/>
          <a:lstStyle/>
          <a:p>
            <a:fld id="{418F7AD7-DC47-44A0-A9D7-F1C17BFD6F09}" type="slidenum">
              <a:rPr lang="de-AT" smtClean="0"/>
              <a:pPr/>
              <a:t>15</a:t>
            </a:fld>
            <a:endParaRPr lang="de-AT" dirty="0"/>
          </a:p>
        </p:txBody>
      </p:sp>
    </p:spTree>
    <p:extLst>
      <p:ext uri="{BB962C8B-B14F-4D97-AF65-F5344CB8AC3E}">
        <p14:creationId xmlns:p14="http://schemas.microsoft.com/office/powerpoint/2010/main" val="183153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F964E-F2B5-43EC-BED3-6C12A66D6BCA}"/>
              </a:ext>
            </a:extLst>
          </p:cNvPr>
          <p:cNvSpPr>
            <a:spLocks noGrp="1"/>
          </p:cNvSpPr>
          <p:nvPr>
            <p:ph type="title"/>
          </p:nvPr>
        </p:nvSpPr>
        <p:spPr/>
        <p:txBody>
          <a:bodyPr/>
          <a:lstStyle/>
          <a:p>
            <a:r>
              <a:rPr lang="de-AT" dirty="0"/>
              <a:t>Information and Communication Technology</a:t>
            </a:r>
          </a:p>
        </p:txBody>
      </p:sp>
      <p:sp>
        <p:nvSpPr>
          <p:cNvPr id="3" name="Textplatzhalter 2">
            <a:extLst>
              <a:ext uri="{FF2B5EF4-FFF2-40B4-BE49-F238E27FC236}">
                <a16:creationId xmlns:a16="http://schemas.microsoft.com/office/drawing/2014/main" id="{E24871CF-B23F-4E1E-A0E1-0DCAA171BBF0}"/>
              </a:ext>
            </a:extLst>
          </p:cNvPr>
          <p:cNvSpPr>
            <a:spLocks noGrp="1"/>
          </p:cNvSpPr>
          <p:nvPr>
            <p:ph type="body" sz="quarter" idx="11"/>
          </p:nvPr>
        </p:nvSpPr>
        <p:spPr>
          <a:xfrm>
            <a:off x="1308101" y="1549400"/>
            <a:ext cx="4703761" cy="1413933"/>
          </a:xfrm>
        </p:spPr>
        <p:txBody>
          <a:bodyPr/>
          <a:lstStyle/>
          <a:p>
            <a:pPr marL="0" indent="0">
              <a:buNone/>
            </a:pPr>
            <a:r>
              <a:rPr lang="de-DE" sz="2000" dirty="0"/>
              <a:t>Neue Informations- und Kommunikations- </a:t>
            </a:r>
            <a:r>
              <a:rPr lang="de-DE" sz="2000" dirty="0" err="1"/>
              <a:t>technologien</a:t>
            </a:r>
            <a:r>
              <a:rPr lang="de-DE" sz="2000" dirty="0"/>
              <a:t> werden erforscht und entwickelt, damit die digitale Welt sicher, intelligent und menschenfreundlich wird.</a:t>
            </a:r>
          </a:p>
        </p:txBody>
      </p:sp>
      <p:sp>
        <p:nvSpPr>
          <p:cNvPr id="6" name="Fußzeilenplatzhalter 5">
            <a:extLst>
              <a:ext uri="{FF2B5EF4-FFF2-40B4-BE49-F238E27FC236}">
                <a16:creationId xmlns:a16="http://schemas.microsoft.com/office/drawing/2014/main" id="{BB6BA589-92A4-4A3A-8C3C-323A7680575F}"/>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6A92B2EC-2FDA-4C16-B628-A8BBDF76713B}"/>
              </a:ext>
            </a:extLst>
          </p:cNvPr>
          <p:cNvSpPr>
            <a:spLocks noGrp="1"/>
          </p:cNvSpPr>
          <p:nvPr>
            <p:ph type="sldNum" sz="quarter" idx="15"/>
          </p:nvPr>
        </p:nvSpPr>
        <p:spPr/>
        <p:txBody>
          <a:bodyPr/>
          <a:lstStyle/>
          <a:p>
            <a:fld id="{418F7AD7-DC47-44A0-A9D7-F1C17BFD6F09}" type="slidenum">
              <a:rPr lang="de-AT" smtClean="0"/>
              <a:pPr/>
              <a:t>16</a:t>
            </a:fld>
            <a:endParaRPr lang="de-AT" dirty="0"/>
          </a:p>
        </p:txBody>
      </p:sp>
      <p:pic>
        <p:nvPicPr>
          <p:cNvPr id="10" name="Bildplatzhalter 9" descr="Laptop, Handy, Biinärcodes">
            <a:extLst>
              <a:ext uri="{FF2B5EF4-FFF2-40B4-BE49-F238E27FC236}">
                <a16:creationId xmlns:a16="http://schemas.microsoft.com/office/drawing/2014/main" id="{B47FE12D-2073-4323-9EF8-FDED2815EBB5}"/>
              </a:ext>
              <a:ext uri="{C183D7F6-B498-43B3-948B-1728B52AA6E4}">
                <adec:decorative xmlns:adec="http://schemas.microsoft.com/office/drawing/2017/decorative" val="0"/>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platzhalter 4">
            <a:extLst>
              <a:ext uri="{FF2B5EF4-FFF2-40B4-BE49-F238E27FC236}">
                <a16:creationId xmlns:a16="http://schemas.microsoft.com/office/drawing/2014/main" id="{3092ECAE-F7D9-4EC9-9CAD-497028E8E000}"/>
              </a:ext>
            </a:extLst>
          </p:cNvPr>
          <p:cNvSpPr>
            <a:spLocks noGrp="1"/>
          </p:cNvSpPr>
          <p:nvPr>
            <p:ph type="body" sz="quarter" idx="20"/>
          </p:nvPr>
        </p:nvSpPr>
        <p:spPr>
          <a:xfrm>
            <a:off x="6422935" y="5141912"/>
            <a:ext cx="5292000" cy="100013"/>
          </a:xfrm>
        </p:spPr>
        <p:txBody>
          <a:bodyPr/>
          <a:lstStyle/>
          <a:p>
            <a:r>
              <a:rPr lang="de-AT" dirty="0"/>
              <a:t>© IKT</a:t>
            </a:r>
          </a:p>
        </p:txBody>
      </p:sp>
      <p:sp>
        <p:nvSpPr>
          <p:cNvPr id="4" name="Textplatzhalter 2">
            <a:extLst>
              <a:ext uri="{FF2B5EF4-FFF2-40B4-BE49-F238E27FC236}">
                <a16:creationId xmlns:a16="http://schemas.microsoft.com/office/drawing/2014/main" id="{5B82150D-6FC3-3554-4F87-4C502306A782}"/>
              </a:ext>
            </a:extLst>
          </p:cNvPr>
          <p:cNvSpPr txBox="1">
            <a:spLocks/>
          </p:cNvSpPr>
          <p:nvPr/>
        </p:nvSpPr>
        <p:spPr bwMode="gray">
          <a:xfrm>
            <a:off x="1308100" y="2620963"/>
            <a:ext cx="4559299" cy="4383617"/>
          </a:xfrm>
          <a:prstGeom prst="rect">
            <a:avLst/>
          </a:prstGeom>
        </p:spPr>
        <p:txBody>
          <a:bodyPr vert="horz" lIns="0" tIns="0" rIns="0" bIns="0" rtlCol="0">
            <a:noAutofit/>
          </a:bodyPr>
          <a:lstStyle>
            <a:lvl1pPr marL="270000" indent="-270000" algn="l" defTabSz="914400" rtl="0" eaLnBrk="1" latinLnBrk="0" hangingPunct="1">
              <a:lnSpc>
                <a:spcPct val="90000"/>
              </a:lnSpc>
              <a:spcBef>
                <a:spcPts val="600"/>
              </a:spcBef>
              <a:buClr>
                <a:schemeClr val="accent1"/>
              </a:buClr>
              <a:buSzPct val="90000"/>
              <a:buFont typeface="Arial" panose="020B0604020202020204" pitchFamily="34" charset="0"/>
              <a:buChar char="■"/>
              <a:defRPr sz="2200" b="0" kern="1200">
                <a:solidFill>
                  <a:schemeClr val="tx1"/>
                </a:solidFill>
                <a:latin typeface="+mn-lt"/>
                <a:ea typeface="+mn-ea"/>
                <a:cs typeface="+mn-cs"/>
              </a:defRPr>
            </a:lvl1pPr>
            <a:lvl2pPr marL="533400" indent="-271463" algn="l" defTabSz="914400" rtl="0" eaLnBrk="1" latinLnBrk="0" hangingPunct="1">
              <a:lnSpc>
                <a:spcPct val="90000"/>
              </a:lnSpc>
              <a:spcBef>
                <a:spcPts val="400"/>
              </a:spcBef>
              <a:buClr>
                <a:schemeClr val="accent1"/>
              </a:buClr>
              <a:buSzPct val="90000"/>
              <a:buFont typeface="Arial" panose="020B0604020202020204" pitchFamily="34" charset="0"/>
              <a:buChar char="■"/>
              <a:defRPr sz="2000" b="0" kern="1200">
                <a:solidFill>
                  <a:schemeClr val="tx1"/>
                </a:solidFill>
                <a:latin typeface="+mn-lt"/>
                <a:ea typeface="+mn-ea"/>
                <a:cs typeface="+mn-cs"/>
              </a:defRPr>
            </a:lvl2pPr>
            <a:lvl3pPr marL="80486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7791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4pPr>
            <a:lvl5pPr marL="1349375"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000" dirty="0"/>
              <a:t>Hard- und Software werden gemeinsam in die Forschung einbezogen, denn diese lassen sich oft nicht voneinander trennen. Neben den technischen Grundlagen wird auch die wirtschaftliche, soziale und kulturelle Einbettung der Informations- und Kommunikationstechnologien untersucht.</a:t>
            </a:r>
            <a:endParaRPr lang="de-AT" sz="2000" dirty="0"/>
          </a:p>
          <a:p>
            <a:pPr marL="0" indent="0">
              <a:buFont typeface="Arial" panose="020B0604020202020204" pitchFamily="34" charset="0"/>
              <a:buNone/>
            </a:pPr>
            <a:endParaRPr lang="de-AT" dirty="0"/>
          </a:p>
        </p:txBody>
      </p:sp>
    </p:spTree>
    <p:extLst>
      <p:ext uri="{BB962C8B-B14F-4D97-AF65-F5344CB8AC3E}">
        <p14:creationId xmlns:p14="http://schemas.microsoft.com/office/powerpoint/2010/main" val="907615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405F0-3CAD-49D9-8EC0-164A674E4FAD}"/>
              </a:ext>
            </a:extLst>
          </p:cNvPr>
          <p:cNvSpPr>
            <a:spLocks noGrp="1"/>
          </p:cNvSpPr>
          <p:nvPr>
            <p:ph type="title"/>
          </p:nvPr>
        </p:nvSpPr>
        <p:spPr/>
        <p:txBody>
          <a:bodyPr/>
          <a:lstStyle/>
          <a:p>
            <a:r>
              <a:rPr lang="de-AT" dirty="0"/>
              <a:t>Forschungsschwerpunkte im Detail: </a:t>
            </a:r>
            <a:br>
              <a:rPr lang="de-AT" dirty="0"/>
            </a:br>
            <a:r>
              <a:rPr lang="de-AT" dirty="0"/>
              <a:t>Energy and Environment</a:t>
            </a:r>
          </a:p>
        </p:txBody>
      </p:sp>
      <p:sp>
        <p:nvSpPr>
          <p:cNvPr id="3" name="Inhaltsplatzhalter 2">
            <a:extLst>
              <a:ext uri="{FF2B5EF4-FFF2-40B4-BE49-F238E27FC236}">
                <a16:creationId xmlns:a16="http://schemas.microsoft.com/office/drawing/2014/main" id="{D8660B04-E9CF-49C3-A7B0-000A8546FE12}"/>
              </a:ext>
            </a:extLst>
          </p:cNvPr>
          <p:cNvSpPr>
            <a:spLocks noGrp="1"/>
          </p:cNvSpPr>
          <p:nvPr>
            <p:ph idx="1"/>
          </p:nvPr>
        </p:nvSpPr>
        <p:spPr/>
        <p:txBody>
          <a:bodyPr/>
          <a:lstStyle/>
          <a:p>
            <a:r>
              <a:rPr lang="en-US" dirty="0"/>
              <a:t>Energy Active Buildings, Settlements and Spatial Infrastructures</a:t>
            </a:r>
          </a:p>
          <a:p>
            <a:r>
              <a:rPr lang="en-US" dirty="0"/>
              <a:t>Sustainable and Low Emission Mobility</a:t>
            </a:r>
          </a:p>
          <a:p>
            <a:r>
              <a:rPr lang="en-US" dirty="0"/>
              <a:t>Climate Neutral, Renewable and Conventional Energy Supply Systems</a:t>
            </a:r>
          </a:p>
          <a:p>
            <a:r>
              <a:rPr lang="en-US" dirty="0"/>
              <a:t>Environmental Monitoring and Climate Adaption</a:t>
            </a:r>
          </a:p>
          <a:p>
            <a:r>
              <a:rPr lang="en-US" dirty="0"/>
              <a:t>Efficient </a:t>
            </a:r>
            <a:r>
              <a:rPr lang="en-US" dirty="0" err="1"/>
              <a:t>Utilisation</a:t>
            </a:r>
            <a:r>
              <a:rPr lang="en-US" dirty="0"/>
              <a:t> of Material Resources</a:t>
            </a:r>
          </a:p>
          <a:p>
            <a:r>
              <a:rPr lang="en-US" dirty="0"/>
              <a:t>Sustainable Production and Technologies</a:t>
            </a:r>
            <a:endParaRPr lang="de-AT" dirty="0"/>
          </a:p>
          <a:p>
            <a:pPr marL="0" indent="0">
              <a:buNone/>
            </a:pPr>
            <a:endParaRPr lang="de-AT" dirty="0"/>
          </a:p>
        </p:txBody>
      </p:sp>
      <p:sp>
        <p:nvSpPr>
          <p:cNvPr id="5" name="Fußzeilenplatzhalter 4">
            <a:extLst>
              <a:ext uri="{FF2B5EF4-FFF2-40B4-BE49-F238E27FC236}">
                <a16:creationId xmlns:a16="http://schemas.microsoft.com/office/drawing/2014/main" id="{61F3A32E-69AB-4B2A-95A9-500AECC0F7C4}"/>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44B1D6FC-6DDC-4A8A-BCDC-3ED1E2DE6C61}"/>
              </a:ext>
            </a:extLst>
          </p:cNvPr>
          <p:cNvSpPr>
            <a:spLocks noGrp="1"/>
          </p:cNvSpPr>
          <p:nvPr>
            <p:ph type="sldNum" sz="quarter" idx="15"/>
          </p:nvPr>
        </p:nvSpPr>
        <p:spPr/>
        <p:txBody>
          <a:bodyPr/>
          <a:lstStyle/>
          <a:p>
            <a:fld id="{418F7AD7-DC47-44A0-A9D7-F1C17BFD6F09}" type="slidenum">
              <a:rPr lang="de-AT" smtClean="0"/>
              <a:pPr/>
              <a:t>17</a:t>
            </a:fld>
            <a:endParaRPr lang="de-AT" dirty="0"/>
          </a:p>
        </p:txBody>
      </p:sp>
    </p:spTree>
    <p:extLst>
      <p:ext uri="{BB962C8B-B14F-4D97-AF65-F5344CB8AC3E}">
        <p14:creationId xmlns:p14="http://schemas.microsoft.com/office/powerpoint/2010/main" val="1980607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BCDE3-A155-4305-99F1-640C6343AC41}"/>
              </a:ext>
            </a:extLst>
          </p:cNvPr>
          <p:cNvSpPr>
            <a:spLocks noGrp="1"/>
          </p:cNvSpPr>
          <p:nvPr>
            <p:ph type="title"/>
          </p:nvPr>
        </p:nvSpPr>
        <p:spPr/>
        <p:txBody>
          <a:bodyPr/>
          <a:lstStyle/>
          <a:p>
            <a:r>
              <a:rPr lang="de-AT" dirty="0"/>
              <a:t>Energy and Environment</a:t>
            </a:r>
          </a:p>
        </p:txBody>
      </p:sp>
      <p:sp>
        <p:nvSpPr>
          <p:cNvPr id="3" name="Textplatzhalter 2">
            <a:extLst>
              <a:ext uri="{FF2B5EF4-FFF2-40B4-BE49-F238E27FC236}">
                <a16:creationId xmlns:a16="http://schemas.microsoft.com/office/drawing/2014/main" id="{509198E8-9F80-4D9E-B714-13BD425BD4D6}"/>
              </a:ext>
            </a:extLst>
          </p:cNvPr>
          <p:cNvSpPr>
            <a:spLocks noGrp="1"/>
          </p:cNvSpPr>
          <p:nvPr>
            <p:ph type="body" sz="quarter" idx="11"/>
          </p:nvPr>
        </p:nvSpPr>
        <p:spPr>
          <a:xfrm>
            <a:off x="1308100" y="1549400"/>
            <a:ext cx="4520377" cy="4346575"/>
          </a:xfrm>
        </p:spPr>
        <p:txBody>
          <a:bodyPr/>
          <a:lstStyle/>
          <a:p>
            <a:pPr marL="0" indent="0">
              <a:buNone/>
            </a:pPr>
            <a:r>
              <a:rPr lang="de-DE" sz="2000" dirty="0"/>
              <a:t>Gemeinsam befassen sich Forschende verschiedener Fachrichtungen mit den großen gesellschaftlichen Fragen: </a:t>
            </a:r>
          </a:p>
          <a:p>
            <a:pPr>
              <a:buFont typeface="Wingdings" panose="05000000000000000000" pitchFamily="2" charset="2"/>
              <a:buChar char="§"/>
            </a:pPr>
            <a:r>
              <a:rPr lang="de-DE" sz="2000" dirty="0"/>
              <a:t>Wie können neue Energiequellen erschlossen werden? </a:t>
            </a:r>
          </a:p>
          <a:p>
            <a:pPr>
              <a:buFont typeface="Wingdings" panose="05000000000000000000" pitchFamily="2" charset="2"/>
              <a:buChar char="§"/>
            </a:pPr>
            <a:r>
              <a:rPr lang="de-DE" sz="2000" dirty="0"/>
              <a:t>Wie gelingt die Energieversorgung?</a:t>
            </a:r>
          </a:p>
          <a:p>
            <a:pPr>
              <a:buFont typeface="Wingdings" panose="05000000000000000000" pitchFamily="2" charset="2"/>
              <a:buChar char="§"/>
            </a:pPr>
            <a:r>
              <a:rPr lang="de-DE" sz="2000" dirty="0"/>
              <a:t>Wie kann Energie gespeichert und effizient genutzt werden? </a:t>
            </a:r>
          </a:p>
          <a:p>
            <a:pPr>
              <a:buFont typeface="Wingdings" panose="05000000000000000000" pitchFamily="2" charset="2"/>
              <a:buChar char="§"/>
            </a:pPr>
            <a:r>
              <a:rPr lang="de-DE" sz="2000" dirty="0"/>
              <a:t>Wie können Technologien nachhaltiger werden? </a:t>
            </a:r>
          </a:p>
          <a:p>
            <a:pPr marL="0" indent="0">
              <a:buNone/>
            </a:pPr>
            <a:r>
              <a:rPr lang="de-DE" sz="2000" dirty="0"/>
              <a:t>Das technische Know-how wird durch Expertise aus Klima, Umwelt, Wirtschaft und Rohstoffe erweitert.</a:t>
            </a:r>
            <a:endParaRPr lang="de-AT" sz="2000" dirty="0"/>
          </a:p>
          <a:p>
            <a:pPr marL="0" indent="0">
              <a:buNone/>
            </a:pPr>
            <a:endParaRPr lang="de-AT" dirty="0"/>
          </a:p>
        </p:txBody>
      </p:sp>
      <p:sp>
        <p:nvSpPr>
          <p:cNvPr id="5" name="Textplatzhalter 4">
            <a:extLst>
              <a:ext uri="{FF2B5EF4-FFF2-40B4-BE49-F238E27FC236}">
                <a16:creationId xmlns:a16="http://schemas.microsoft.com/office/drawing/2014/main" id="{DDC26820-EA11-4178-A4D3-FC63B53ECD0F}"/>
              </a:ext>
            </a:extLst>
          </p:cNvPr>
          <p:cNvSpPr>
            <a:spLocks noGrp="1"/>
          </p:cNvSpPr>
          <p:nvPr>
            <p:ph type="body" sz="quarter" idx="20"/>
          </p:nvPr>
        </p:nvSpPr>
        <p:spPr/>
        <p:txBody>
          <a:bodyPr/>
          <a:lstStyle/>
          <a:p>
            <a:r>
              <a:rPr lang="de-AT" dirty="0"/>
              <a:t>© Tu </a:t>
            </a:r>
            <a:r>
              <a:rPr lang="de-AT" dirty="0" err="1"/>
              <a:t>wien</a:t>
            </a:r>
            <a:endParaRPr lang="de-AT" dirty="0"/>
          </a:p>
        </p:txBody>
      </p:sp>
      <p:sp>
        <p:nvSpPr>
          <p:cNvPr id="6" name="Fußzeilenplatzhalter 5">
            <a:extLst>
              <a:ext uri="{FF2B5EF4-FFF2-40B4-BE49-F238E27FC236}">
                <a16:creationId xmlns:a16="http://schemas.microsoft.com/office/drawing/2014/main" id="{4B139308-0780-4F55-9B18-33D7F6E38B7E}"/>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30F0611C-71B6-4A25-BBBF-0E86C86C899D}"/>
              </a:ext>
            </a:extLst>
          </p:cNvPr>
          <p:cNvSpPr>
            <a:spLocks noGrp="1"/>
          </p:cNvSpPr>
          <p:nvPr>
            <p:ph type="sldNum" sz="quarter" idx="15"/>
          </p:nvPr>
        </p:nvSpPr>
        <p:spPr/>
        <p:txBody>
          <a:bodyPr/>
          <a:lstStyle/>
          <a:p>
            <a:fld id="{418F7AD7-DC47-44A0-A9D7-F1C17BFD6F09}" type="slidenum">
              <a:rPr lang="de-AT" smtClean="0"/>
              <a:pPr/>
              <a:t>18</a:t>
            </a:fld>
            <a:endParaRPr lang="de-AT" dirty="0"/>
          </a:p>
        </p:txBody>
      </p:sp>
      <p:pic>
        <p:nvPicPr>
          <p:cNvPr id="11" name="Bildplatzhalter 10" descr="Zwei Studierende bei Versuchen auf einem Feld.">
            <a:extLst>
              <a:ext uri="{FF2B5EF4-FFF2-40B4-BE49-F238E27FC236}">
                <a16:creationId xmlns:a16="http://schemas.microsoft.com/office/drawing/2014/main" id="{5BECADD4-E8F5-4A4A-89EF-EBC2F17BF77E}"/>
              </a:ext>
              <a:ext uri="{C183D7F6-B498-43B3-948B-1728B52AA6E4}">
                <adec:decorative xmlns:adec="http://schemas.microsoft.com/office/drawing/2017/decorative" val="0"/>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36735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405F0-3CAD-49D9-8EC0-164A674E4FAD}"/>
              </a:ext>
            </a:extLst>
          </p:cNvPr>
          <p:cNvSpPr>
            <a:spLocks noGrp="1"/>
          </p:cNvSpPr>
          <p:nvPr>
            <p:ph type="title"/>
          </p:nvPr>
        </p:nvSpPr>
        <p:spPr/>
        <p:txBody>
          <a:bodyPr/>
          <a:lstStyle/>
          <a:p>
            <a:r>
              <a:rPr lang="de-AT" dirty="0"/>
              <a:t>Forschungsschwerpunkte im Detail: </a:t>
            </a:r>
            <a:br>
              <a:rPr lang="de-AT" dirty="0"/>
            </a:br>
            <a:r>
              <a:rPr lang="de-AT" dirty="0"/>
              <a:t>Additional Fields </a:t>
            </a:r>
            <a:r>
              <a:rPr lang="de-AT" dirty="0" err="1"/>
              <a:t>of</a:t>
            </a:r>
            <a:r>
              <a:rPr lang="de-AT" dirty="0"/>
              <a:t> Research</a:t>
            </a:r>
          </a:p>
        </p:txBody>
      </p:sp>
      <p:sp>
        <p:nvSpPr>
          <p:cNvPr id="3" name="Inhaltsplatzhalter 2">
            <a:extLst>
              <a:ext uri="{FF2B5EF4-FFF2-40B4-BE49-F238E27FC236}">
                <a16:creationId xmlns:a16="http://schemas.microsoft.com/office/drawing/2014/main" id="{D8660B04-E9CF-49C3-A7B0-000A8546FE12}"/>
              </a:ext>
            </a:extLst>
          </p:cNvPr>
          <p:cNvSpPr>
            <a:spLocks noGrp="1"/>
          </p:cNvSpPr>
          <p:nvPr>
            <p:ph idx="1"/>
          </p:nvPr>
        </p:nvSpPr>
        <p:spPr>
          <a:xfrm>
            <a:off x="1308100" y="1549400"/>
            <a:ext cx="9328798" cy="4175125"/>
          </a:xfrm>
        </p:spPr>
        <p:txBody>
          <a:bodyPr/>
          <a:lstStyle/>
          <a:p>
            <a:r>
              <a:rPr lang="en-US" dirty="0"/>
              <a:t>Development and Advancement of the Architectural Arts</a:t>
            </a:r>
          </a:p>
          <a:p>
            <a:r>
              <a:rPr lang="en-US" dirty="0"/>
              <a:t>Urban and Regional Transformation</a:t>
            </a:r>
          </a:p>
          <a:p>
            <a:r>
              <a:rPr lang="en-US" dirty="0"/>
              <a:t>Fundamental Mathematics Research</a:t>
            </a:r>
          </a:p>
          <a:p>
            <a:r>
              <a:rPr lang="en-US" dirty="0"/>
              <a:t>Mathematical Methods in Economics</a:t>
            </a:r>
            <a:endParaRPr lang="de-AT" dirty="0"/>
          </a:p>
          <a:p>
            <a:pPr marL="0" indent="0">
              <a:buNone/>
            </a:pPr>
            <a:endParaRPr lang="de-AT" dirty="0"/>
          </a:p>
        </p:txBody>
      </p:sp>
      <p:sp>
        <p:nvSpPr>
          <p:cNvPr id="5" name="Fußzeilenplatzhalter 4">
            <a:extLst>
              <a:ext uri="{FF2B5EF4-FFF2-40B4-BE49-F238E27FC236}">
                <a16:creationId xmlns:a16="http://schemas.microsoft.com/office/drawing/2014/main" id="{61F3A32E-69AB-4B2A-95A9-500AECC0F7C4}"/>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44B1D6FC-6DDC-4A8A-BCDC-3ED1E2DE6C61}"/>
              </a:ext>
            </a:extLst>
          </p:cNvPr>
          <p:cNvSpPr>
            <a:spLocks noGrp="1"/>
          </p:cNvSpPr>
          <p:nvPr>
            <p:ph type="sldNum" sz="quarter" idx="15"/>
          </p:nvPr>
        </p:nvSpPr>
        <p:spPr/>
        <p:txBody>
          <a:bodyPr/>
          <a:lstStyle/>
          <a:p>
            <a:fld id="{418F7AD7-DC47-44A0-A9D7-F1C17BFD6F09}" type="slidenum">
              <a:rPr lang="de-AT" smtClean="0"/>
              <a:pPr/>
              <a:t>19</a:t>
            </a:fld>
            <a:endParaRPr lang="de-AT" dirty="0"/>
          </a:p>
        </p:txBody>
      </p:sp>
    </p:spTree>
    <p:extLst>
      <p:ext uri="{BB962C8B-B14F-4D97-AF65-F5344CB8AC3E}">
        <p14:creationId xmlns:p14="http://schemas.microsoft.com/office/powerpoint/2010/main" val="306882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3A4BC693-DC98-4BD4-B4A7-3C7314B36563}"/>
              </a:ext>
            </a:extLst>
          </p:cNvPr>
          <p:cNvSpPr>
            <a:spLocks noGrp="1"/>
          </p:cNvSpPr>
          <p:nvPr>
            <p:ph type="body" sz="quarter" idx="17"/>
          </p:nvPr>
        </p:nvSpPr>
        <p:spPr/>
        <p:txBody>
          <a:bodyPr/>
          <a:lstStyle/>
          <a:p>
            <a:r>
              <a:rPr lang="de-AT" dirty="0"/>
              <a:t>© TU Wien | Matthias </a:t>
            </a:r>
            <a:r>
              <a:rPr lang="de-AT" dirty="0" err="1"/>
              <a:t>heisler</a:t>
            </a:r>
            <a:r>
              <a:rPr lang="de-AT" dirty="0"/>
              <a:t>/</a:t>
            </a:r>
            <a:r>
              <a:rPr lang="de-AT" dirty="0" err="1"/>
              <a:t>goemb.at</a:t>
            </a:r>
            <a:endParaRPr lang="de-AT" dirty="0"/>
          </a:p>
        </p:txBody>
      </p:sp>
      <p:sp>
        <p:nvSpPr>
          <p:cNvPr id="5" name="Fußzeilenplatzhalter 4">
            <a:extLst>
              <a:ext uri="{FF2B5EF4-FFF2-40B4-BE49-F238E27FC236}">
                <a16:creationId xmlns:a16="http://schemas.microsoft.com/office/drawing/2014/main" id="{CAD7FACB-C7BB-47B9-A750-73AB74B2BB53}"/>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7907CFC2-899B-461B-9E85-CEF602BE0D84}"/>
              </a:ext>
            </a:extLst>
          </p:cNvPr>
          <p:cNvSpPr>
            <a:spLocks noGrp="1"/>
          </p:cNvSpPr>
          <p:nvPr>
            <p:ph type="sldNum" sz="quarter" idx="15"/>
          </p:nvPr>
        </p:nvSpPr>
        <p:spPr/>
        <p:txBody>
          <a:bodyPr/>
          <a:lstStyle/>
          <a:p>
            <a:fld id="{418F7AD7-DC47-44A0-A9D7-F1C17BFD6F09}" type="slidenum">
              <a:rPr lang="de-AT" smtClean="0"/>
              <a:pPr/>
              <a:t>2</a:t>
            </a:fld>
            <a:endParaRPr lang="de-AT" dirty="0"/>
          </a:p>
        </p:txBody>
      </p:sp>
      <p:pic>
        <p:nvPicPr>
          <p:cNvPr id="10" name="Bildplatzhalter 9" descr="drei Studierende blicken von oben auf Wien">
            <a:extLst>
              <a:ext uri="{FF2B5EF4-FFF2-40B4-BE49-F238E27FC236}">
                <a16:creationId xmlns:a16="http://schemas.microsoft.com/office/drawing/2014/main" id="{23A2E0C5-BFAA-4FDB-989E-629DEEE7E6CD}"/>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063380"/>
          </a:xfrm>
        </p:spPr>
      </p:pic>
      <p:sp>
        <p:nvSpPr>
          <p:cNvPr id="11" name="Titel 2">
            <a:extLst>
              <a:ext uri="{FF2B5EF4-FFF2-40B4-BE49-F238E27FC236}">
                <a16:creationId xmlns:a16="http://schemas.microsoft.com/office/drawing/2014/main" id="{0A05C386-E45E-4F06-BA2B-4EEA03620D3A}"/>
              </a:ext>
            </a:extLst>
          </p:cNvPr>
          <p:cNvSpPr txBox="1">
            <a:spLocks/>
          </p:cNvSpPr>
          <p:nvPr/>
        </p:nvSpPr>
        <p:spPr bwMode="gray">
          <a:xfrm>
            <a:off x="1308099" y="347448"/>
            <a:ext cx="10137141" cy="507896"/>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de-AT" cap="all" spc="300" dirty="0" err="1">
                <a:ln w="12700">
                  <a:solidFill>
                    <a:srgbClr val="006699"/>
                  </a:solidFill>
                </a:ln>
                <a:latin typeface="Arial Black" panose="020B0A04020102020204" pitchFamily="34" charset="0"/>
              </a:rPr>
              <a:t>mission</a:t>
            </a:r>
            <a:endParaRPr lang="de-AT" cap="all" spc="300" dirty="0">
              <a:ln w="12700">
                <a:solidFill>
                  <a:srgbClr val="006699"/>
                </a:solidFill>
              </a:ln>
              <a:latin typeface="Arial Black" panose="020B0A04020102020204" pitchFamily="34" charset="0"/>
            </a:endParaRPr>
          </a:p>
        </p:txBody>
      </p:sp>
    </p:spTree>
    <p:extLst>
      <p:ext uri="{BB962C8B-B14F-4D97-AF65-F5344CB8AC3E}">
        <p14:creationId xmlns:p14="http://schemas.microsoft.com/office/powerpoint/2010/main" val="1798177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EA931-A81A-42F0-8FDA-CEAEDC4FD778}"/>
              </a:ext>
            </a:extLst>
          </p:cNvPr>
          <p:cNvSpPr>
            <a:spLocks noGrp="1"/>
          </p:cNvSpPr>
          <p:nvPr>
            <p:ph type="title"/>
          </p:nvPr>
        </p:nvSpPr>
        <p:spPr/>
        <p:txBody>
          <a:bodyPr/>
          <a:lstStyle/>
          <a:p>
            <a:r>
              <a:rPr lang="de-AT" dirty="0"/>
              <a:t>Additional Fields </a:t>
            </a:r>
            <a:r>
              <a:rPr lang="de-AT" dirty="0" err="1"/>
              <a:t>of</a:t>
            </a:r>
            <a:r>
              <a:rPr lang="de-AT" dirty="0"/>
              <a:t> Research</a:t>
            </a:r>
          </a:p>
        </p:txBody>
      </p:sp>
      <p:sp>
        <p:nvSpPr>
          <p:cNvPr id="3" name="Textplatzhalter 2">
            <a:extLst>
              <a:ext uri="{FF2B5EF4-FFF2-40B4-BE49-F238E27FC236}">
                <a16:creationId xmlns:a16="http://schemas.microsoft.com/office/drawing/2014/main" id="{D6B7B099-92B9-4781-9500-04FB2ECA1771}"/>
              </a:ext>
            </a:extLst>
          </p:cNvPr>
          <p:cNvSpPr>
            <a:spLocks noGrp="1"/>
          </p:cNvSpPr>
          <p:nvPr>
            <p:ph type="body" sz="quarter" idx="11"/>
          </p:nvPr>
        </p:nvSpPr>
        <p:spPr/>
        <p:txBody>
          <a:bodyPr/>
          <a:lstStyle/>
          <a:p>
            <a:pPr marL="0" indent="0">
              <a:buNone/>
            </a:pPr>
            <a:r>
              <a:rPr lang="de-DE" sz="2000" dirty="0"/>
              <a:t>Zusätzlich zu den Schwerpunkten gibt es noch weitere, für die TU Wien wichtige Forschungsfelder. Zu diesen zählen einzelne Bereiche der Mathematik und Wirtschaft ebenso wie architektonische Aspekte.</a:t>
            </a:r>
            <a:endParaRPr lang="de-AT" sz="2000" dirty="0"/>
          </a:p>
          <a:p>
            <a:pPr marL="0" indent="0">
              <a:buNone/>
            </a:pPr>
            <a:endParaRPr lang="de-AT" dirty="0"/>
          </a:p>
        </p:txBody>
      </p:sp>
      <p:sp>
        <p:nvSpPr>
          <p:cNvPr id="5" name="Textplatzhalter 4">
            <a:extLst>
              <a:ext uri="{FF2B5EF4-FFF2-40B4-BE49-F238E27FC236}">
                <a16:creationId xmlns:a16="http://schemas.microsoft.com/office/drawing/2014/main" id="{B32D0057-79DC-4408-BB7A-CF663C016FEE}"/>
              </a:ext>
            </a:extLst>
          </p:cNvPr>
          <p:cNvSpPr>
            <a:spLocks noGrp="1"/>
          </p:cNvSpPr>
          <p:nvPr>
            <p:ph type="body" sz="quarter" idx="20"/>
          </p:nvPr>
        </p:nvSpPr>
        <p:spPr/>
        <p:txBody>
          <a:bodyPr/>
          <a:lstStyle/>
          <a:p>
            <a:r>
              <a:rPr lang="de-AT" dirty="0"/>
              <a:t>   </a:t>
            </a:r>
          </a:p>
        </p:txBody>
      </p:sp>
      <p:sp>
        <p:nvSpPr>
          <p:cNvPr id="6" name="Fußzeilenplatzhalter 5">
            <a:extLst>
              <a:ext uri="{FF2B5EF4-FFF2-40B4-BE49-F238E27FC236}">
                <a16:creationId xmlns:a16="http://schemas.microsoft.com/office/drawing/2014/main" id="{29D36B05-85D8-4764-90A3-E82D66A4EA5F}"/>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FCE610F7-D5B0-441B-B244-AC48BCEFB4B2}"/>
              </a:ext>
            </a:extLst>
          </p:cNvPr>
          <p:cNvSpPr>
            <a:spLocks noGrp="1"/>
          </p:cNvSpPr>
          <p:nvPr>
            <p:ph type="sldNum" sz="quarter" idx="15"/>
          </p:nvPr>
        </p:nvSpPr>
        <p:spPr/>
        <p:txBody>
          <a:bodyPr/>
          <a:lstStyle/>
          <a:p>
            <a:fld id="{418F7AD7-DC47-44A0-A9D7-F1C17BFD6F09}" type="slidenum">
              <a:rPr lang="de-AT" smtClean="0"/>
              <a:pPr/>
              <a:t>20</a:t>
            </a:fld>
            <a:endParaRPr lang="de-AT" dirty="0"/>
          </a:p>
        </p:txBody>
      </p:sp>
      <p:pic>
        <p:nvPicPr>
          <p:cNvPr id="11" name="Bildplatzhalter 10" descr="Person mit Blick auf eine Ideenwand">
            <a:extLst>
              <a:ext uri="{FF2B5EF4-FFF2-40B4-BE49-F238E27FC236}">
                <a16:creationId xmlns:a16="http://schemas.microsoft.com/office/drawing/2014/main" id="{4FA5B0E8-22CF-4849-BD38-DF9556E48203}"/>
              </a:ext>
              <a:ext uri="{C183D7F6-B498-43B3-948B-1728B52AA6E4}">
                <adec:decorative xmlns:adec="http://schemas.microsoft.com/office/drawing/2017/decorative" val="0"/>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87927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3 junge positiv gestimmte Studierende blicken gemeinsam auf einen Laptop">
            <a:extLst>
              <a:ext uri="{FF2B5EF4-FFF2-40B4-BE49-F238E27FC236}">
                <a16:creationId xmlns:a16="http://schemas.microsoft.com/office/drawing/2014/main" id="{76F33D82-4025-847D-16D3-BFC9D41424BF}"/>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a:stretch/>
        </p:blipFill>
        <p:spPr>
          <a:xfrm>
            <a:off x="0" y="0"/>
            <a:ext cx="12192000" cy="6063380"/>
          </a:xfrm>
        </p:spPr>
      </p:pic>
      <p:sp>
        <p:nvSpPr>
          <p:cNvPr id="4" name="Textplatzhalter 3">
            <a:extLst>
              <a:ext uri="{FF2B5EF4-FFF2-40B4-BE49-F238E27FC236}">
                <a16:creationId xmlns:a16="http://schemas.microsoft.com/office/drawing/2014/main" id="{BBE9FF8A-39E1-4B26-9E39-9D86E037AC7A}"/>
              </a:ext>
            </a:extLst>
          </p:cNvPr>
          <p:cNvSpPr>
            <a:spLocks noGrp="1"/>
          </p:cNvSpPr>
          <p:nvPr>
            <p:ph type="body" sz="quarter" idx="17"/>
          </p:nvPr>
        </p:nvSpPr>
        <p:spPr/>
        <p:txBody>
          <a:bodyPr/>
          <a:lstStyle/>
          <a:p>
            <a:r>
              <a:rPr lang="nl-NL" dirty="0"/>
              <a:t>© </a:t>
            </a:r>
            <a:r>
              <a:rPr lang="de-AT" dirty="0"/>
              <a:t>TU Wien </a:t>
            </a:r>
            <a:r>
              <a:rPr lang="nl-NL" dirty="0"/>
              <a:t>| Matthias Heisler/goemb.at</a:t>
            </a:r>
            <a:endParaRPr lang="de-AT" dirty="0"/>
          </a:p>
        </p:txBody>
      </p:sp>
      <p:sp>
        <p:nvSpPr>
          <p:cNvPr id="5" name="Fußzeilenplatzhalter 4">
            <a:extLst>
              <a:ext uri="{FF2B5EF4-FFF2-40B4-BE49-F238E27FC236}">
                <a16:creationId xmlns:a16="http://schemas.microsoft.com/office/drawing/2014/main" id="{355CA0E6-7FDB-4C6C-9FDD-BF16361A4C46}"/>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D6247624-CC5A-4EDC-B904-87FC3483D99D}"/>
              </a:ext>
            </a:extLst>
          </p:cNvPr>
          <p:cNvSpPr>
            <a:spLocks noGrp="1"/>
          </p:cNvSpPr>
          <p:nvPr>
            <p:ph type="sldNum" sz="quarter" idx="15"/>
          </p:nvPr>
        </p:nvSpPr>
        <p:spPr/>
        <p:txBody>
          <a:bodyPr/>
          <a:lstStyle/>
          <a:p>
            <a:fld id="{418F7AD7-DC47-44A0-A9D7-F1C17BFD6F09}" type="slidenum">
              <a:rPr lang="de-AT" smtClean="0"/>
              <a:pPr/>
              <a:t>21</a:t>
            </a:fld>
            <a:endParaRPr lang="de-AT" dirty="0"/>
          </a:p>
        </p:txBody>
      </p:sp>
      <p:sp>
        <p:nvSpPr>
          <p:cNvPr id="11" name="Titel 2">
            <a:extLst>
              <a:ext uri="{FF2B5EF4-FFF2-40B4-BE49-F238E27FC236}">
                <a16:creationId xmlns:a16="http://schemas.microsoft.com/office/drawing/2014/main" id="{072EA736-DDB5-4BE0-AE06-E57B6B825D8A}"/>
              </a:ext>
            </a:extLst>
          </p:cNvPr>
          <p:cNvSpPr txBox="1">
            <a:spLocks/>
          </p:cNvSpPr>
          <p:nvPr/>
        </p:nvSpPr>
        <p:spPr bwMode="gray">
          <a:xfrm>
            <a:off x="1308099" y="347448"/>
            <a:ext cx="10137141" cy="507896"/>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de-AT" cap="all" spc="300" dirty="0">
                <a:ln w="12700">
                  <a:solidFill>
                    <a:srgbClr val="006699"/>
                  </a:solidFill>
                </a:ln>
                <a:latin typeface="Arial Black" panose="020B0A04020102020204" pitchFamily="34" charset="0"/>
              </a:rPr>
              <a:t>Studium und lehre</a:t>
            </a:r>
          </a:p>
        </p:txBody>
      </p:sp>
    </p:spTree>
    <p:extLst>
      <p:ext uri="{BB962C8B-B14F-4D97-AF65-F5344CB8AC3E}">
        <p14:creationId xmlns:p14="http://schemas.microsoft.com/office/powerpoint/2010/main" val="3907209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175E1-3187-4B39-9C37-973CC7C15B29}"/>
              </a:ext>
            </a:extLst>
          </p:cNvPr>
          <p:cNvSpPr>
            <a:spLocks noGrp="1"/>
          </p:cNvSpPr>
          <p:nvPr>
            <p:ph type="title"/>
          </p:nvPr>
        </p:nvSpPr>
        <p:spPr/>
        <p:txBody>
          <a:bodyPr/>
          <a:lstStyle/>
          <a:p>
            <a:r>
              <a:rPr lang="de-AT" dirty="0"/>
              <a:t>Studieren</a:t>
            </a:r>
          </a:p>
        </p:txBody>
      </p:sp>
      <p:sp>
        <p:nvSpPr>
          <p:cNvPr id="3" name="Inhaltsplatzhalter 2">
            <a:extLst>
              <a:ext uri="{FF2B5EF4-FFF2-40B4-BE49-F238E27FC236}">
                <a16:creationId xmlns:a16="http://schemas.microsoft.com/office/drawing/2014/main" id="{298B57DF-464D-478E-A0CC-084C1487508C}"/>
              </a:ext>
            </a:extLst>
          </p:cNvPr>
          <p:cNvSpPr>
            <a:spLocks noGrp="1"/>
          </p:cNvSpPr>
          <p:nvPr>
            <p:ph idx="1"/>
          </p:nvPr>
        </p:nvSpPr>
        <p:spPr/>
        <p:txBody>
          <a:bodyPr/>
          <a:lstStyle/>
          <a:p>
            <a:pPr marL="0" indent="0">
              <a:buNone/>
            </a:pPr>
            <a:r>
              <a:rPr lang="de-DE" dirty="0"/>
              <a:t>Studieren an der TU Wien heißt, breites Grundlagenwissen vermittelt zu bekommen und gleichzeitig die Möglichkeit, sich nach Fach und Interesse zu spezialisieren. Großen Wert legt die TU Wien darauf, Studierende in laufende Forschungsprogramme einzubeziehen. </a:t>
            </a:r>
          </a:p>
          <a:p>
            <a:pPr marL="0" indent="0">
              <a:buNone/>
            </a:pPr>
            <a:endParaRPr lang="de-DE" dirty="0"/>
          </a:p>
          <a:p>
            <a:pPr marL="0" indent="0">
              <a:buNone/>
            </a:pPr>
            <a:r>
              <a:rPr lang="de-DE" dirty="0"/>
              <a:t>Das Studienangebot der TU Wien bietet mit 18 Bachelor-, 41 Master- und 3 Doktoratsstudien sowie zahlreichen Universitätslehrgängen ein breites Spektrum. </a:t>
            </a:r>
          </a:p>
          <a:p>
            <a:pPr marL="0" indent="0">
              <a:buNone/>
            </a:pPr>
            <a:endParaRPr lang="de-DE" dirty="0"/>
          </a:p>
          <a:p>
            <a:pPr marL="0" indent="0">
              <a:buNone/>
            </a:pPr>
            <a:r>
              <a:rPr lang="de-DE" dirty="0"/>
              <a:t>Rund 26.000 Studierende nehmen dieses Angebot bereits an.</a:t>
            </a:r>
            <a:endParaRPr lang="de-AT" dirty="0"/>
          </a:p>
        </p:txBody>
      </p:sp>
      <p:sp>
        <p:nvSpPr>
          <p:cNvPr id="5" name="Fußzeilenplatzhalter 4">
            <a:extLst>
              <a:ext uri="{FF2B5EF4-FFF2-40B4-BE49-F238E27FC236}">
                <a16:creationId xmlns:a16="http://schemas.microsoft.com/office/drawing/2014/main" id="{E9BB2970-914F-4D69-B108-0C581192FF25}"/>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C69A085F-FC23-4323-BFF0-B7C9500AE76F}"/>
              </a:ext>
            </a:extLst>
          </p:cNvPr>
          <p:cNvSpPr>
            <a:spLocks noGrp="1"/>
          </p:cNvSpPr>
          <p:nvPr>
            <p:ph type="sldNum" sz="quarter" idx="15"/>
          </p:nvPr>
        </p:nvSpPr>
        <p:spPr/>
        <p:txBody>
          <a:bodyPr/>
          <a:lstStyle/>
          <a:p>
            <a:fld id="{418F7AD7-DC47-44A0-A9D7-F1C17BFD6F09}" type="slidenum">
              <a:rPr lang="de-AT" smtClean="0"/>
              <a:pPr/>
              <a:t>22</a:t>
            </a:fld>
            <a:endParaRPr lang="de-AT" dirty="0"/>
          </a:p>
        </p:txBody>
      </p:sp>
    </p:spTree>
    <p:extLst>
      <p:ext uri="{BB962C8B-B14F-4D97-AF65-F5344CB8AC3E}">
        <p14:creationId xmlns:p14="http://schemas.microsoft.com/office/powerpoint/2010/main" val="2643900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175E1-3187-4B39-9C37-973CC7C15B29}"/>
              </a:ext>
            </a:extLst>
          </p:cNvPr>
          <p:cNvSpPr>
            <a:spLocks noGrp="1"/>
          </p:cNvSpPr>
          <p:nvPr>
            <p:ph type="title"/>
          </p:nvPr>
        </p:nvSpPr>
        <p:spPr/>
        <p:txBody>
          <a:bodyPr/>
          <a:lstStyle/>
          <a:p>
            <a:r>
              <a:rPr lang="de-AT" dirty="0"/>
              <a:t>Studierendenzahlen</a:t>
            </a:r>
          </a:p>
        </p:txBody>
      </p:sp>
      <p:graphicFrame>
        <p:nvGraphicFramePr>
          <p:cNvPr id="13" name="Inhaltsplatzhalter 12">
            <a:extLst>
              <a:ext uri="{FF2B5EF4-FFF2-40B4-BE49-F238E27FC236}">
                <a16:creationId xmlns:a16="http://schemas.microsoft.com/office/drawing/2014/main" id="{990233A0-6BAA-4F85-870C-911CAA964C1A}"/>
              </a:ext>
            </a:extLst>
          </p:cNvPr>
          <p:cNvGraphicFramePr>
            <a:graphicFrameLocks noGrp="1"/>
          </p:cNvGraphicFramePr>
          <p:nvPr>
            <p:ph type="tbl" sz="quarter" idx="11"/>
            <p:extLst>
              <p:ext uri="{D42A27DB-BD31-4B8C-83A1-F6EECF244321}">
                <p14:modId xmlns:p14="http://schemas.microsoft.com/office/powerpoint/2010/main" val="92924593"/>
              </p:ext>
            </p:extLst>
          </p:nvPr>
        </p:nvGraphicFramePr>
        <p:xfrm>
          <a:off x="1204046" y="1549400"/>
          <a:ext cx="10612582" cy="4175125"/>
        </p:xfrm>
        <a:graphic>
          <a:graphicData uri="http://schemas.openxmlformats.org/drawingml/2006/chart">
            <c:chart xmlns:c="http://schemas.openxmlformats.org/drawingml/2006/chart" xmlns:r="http://schemas.openxmlformats.org/officeDocument/2006/relationships" r:id="rId3"/>
          </a:graphicData>
        </a:graphic>
      </p:graphicFrame>
      <p:sp>
        <p:nvSpPr>
          <p:cNvPr id="5" name="Fußzeilenplatzhalter 4">
            <a:extLst>
              <a:ext uri="{FF2B5EF4-FFF2-40B4-BE49-F238E27FC236}">
                <a16:creationId xmlns:a16="http://schemas.microsoft.com/office/drawing/2014/main" id="{E9BB2970-914F-4D69-B108-0C581192FF25}"/>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C69A085F-FC23-4323-BFF0-B7C9500AE76F}"/>
              </a:ext>
            </a:extLst>
          </p:cNvPr>
          <p:cNvSpPr>
            <a:spLocks noGrp="1"/>
          </p:cNvSpPr>
          <p:nvPr>
            <p:ph type="sldNum" sz="quarter" idx="15"/>
          </p:nvPr>
        </p:nvSpPr>
        <p:spPr/>
        <p:txBody>
          <a:bodyPr/>
          <a:lstStyle/>
          <a:p>
            <a:fld id="{418F7AD7-DC47-44A0-A9D7-F1C17BFD6F09}" type="slidenum">
              <a:rPr lang="de-AT" smtClean="0"/>
              <a:pPr/>
              <a:t>23</a:t>
            </a:fld>
            <a:endParaRPr lang="de-AT" dirty="0"/>
          </a:p>
        </p:txBody>
      </p:sp>
      <p:sp>
        <p:nvSpPr>
          <p:cNvPr id="4" name="Textfeld 3">
            <a:extLst>
              <a:ext uri="{FF2B5EF4-FFF2-40B4-BE49-F238E27FC236}">
                <a16:creationId xmlns:a16="http://schemas.microsoft.com/office/drawing/2014/main" id="{D38F86F1-502E-4435-A947-792891F380F3}"/>
              </a:ext>
            </a:extLst>
          </p:cNvPr>
          <p:cNvSpPr txBox="1"/>
          <p:nvPr/>
        </p:nvSpPr>
        <p:spPr>
          <a:xfrm>
            <a:off x="1308100" y="5916647"/>
            <a:ext cx="6781800" cy="276999"/>
          </a:xfrm>
          <a:prstGeom prst="rect">
            <a:avLst/>
          </a:prstGeom>
          <a:noFill/>
        </p:spPr>
        <p:txBody>
          <a:bodyPr wrap="square" rtlCol="0">
            <a:spAutoFit/>
          </a:bodyPr>
          <a:lstStyle/>
          <a:p>
            <a:r>
              <a:rPr lang="de-AT" sz="1200" dirty="0"/>
              <a:t>Stand 2022, Quelle Zentrum für strategische Lehrentwicklung</a:t>
            </a:r>
          </a:p>
        </p:txBody>
      </p:sp>
    </p:spTree>
    <p:extLst>
      <p:ext uri="{BB962C8B-B14F-4D97-AF65-F5344CB8AC3E}">
        <p14:creationId xmlns:p14="http://schemas.microsoft.com/office/powerpoint/2010/main" val="169720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a:extLst>
              <a:ext uri="{FF2B5EF4-FFF2-40B4-BE49-F238E27FC236}">
                <a16:creationId xmlns:a16="http://schemas.microsoft.com/office/drawing/2014/main" id="{2C5CA9A5-422A-747A-FDDB-68182EB55441}"/>
              </a:ext>
            </a:extLst>
          </p:cNvPr>
          <p:cNvGraphicFramePr>
            <a:graphicFrameLocks/>
          </p:cNvGraphicFramePr>
          <p:nvPr>
            <p:extLst>
              <p:ext uri="{D42A27DB-BD31-4B8C-83A1-F6EECF244321}">
                <p14:modId xmlns:p14="http://schemas.microsoft.com/office/powerpoint/2010/main" val="1289044939"/>
              </p:ext>
            </p:extLst>
          </p:nvPr>
        </p:nvGraphicFramePr>
        <p:xfrm>
          <a:off x="1307065" y="1489235"/>
          <a:ext cx="10405509" cy="4179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descr="Diagramm Studierendenzahlen: Anfänger_innen und Abschlüsse im Vergleich">
            <a:extLst>
              <a:ext uri="{FF2B5EF4-FFF2-40B4-BE49-F238E27FC236}">
                <a16:creationId xmlns:a16="http://schemas.microsoft.com/office/drawing/2014/main" id="{A8B10ECE-B264-4626-BE7F-772DF4E903CF}"/>
              </a:ext>
            </a:extLst>
          </p:cNvPr>
          <p:cNvSpPr>
            <a:spLocks noGrp="1"/>
          </p:cNvSpPr>
          <p:nvPr>
            <p:ph type="title"/>
          </p:nvPr>
        </p:nvSpPr>
        <p:spPr/>
        <p:txBody>
          <a:bodyPr/>
          <a:lstStyle/>
          <a:p>
            <a:r>
              <a:rPr lang="de-AT" dirty="0"/>
              <a:t>Studierendenzahlen: </a:t>
            </a:r>
            <a:br>
              <a:rPr lang="de-AT" dirty="0"/>
            </a:br>
            <a:r>
              <a:rPr lang="de-AT" dirty="0" err="1"/>
              <a:t>Anfänger_innen</a:t>
            </a:r>
            <a:r>
              <a:rPr lang="de-AT" dirty="0"/>
              <a:t> und Abschlüsse im Vergleich</a:t>
            </a:r>
          </a:p>
        </p:txBody>
      </p:sp>
      <p:sp>
        <p:nvSpPr>
          <p:cNvPr id="5" name="Fußzeilenplatzhalter 4">
            <a:extLst>
              <a:ext uri="{FF2B5EF4-FFF2-40B4-BE49-F238E27FC236}">
                <a16:creationId xmlns:a16="http://schemas.microsoft.com/office/drawing/2014/main" id="{A8CB1846-ECF0-4D94-9BD3-BF8E53D7F950}"/>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187CAD50-3794-4FC9-B390-DA102706A473}"/>
              </a:ext>
            </a:extLst>
          </p:cNvPr>
          <p:cNvSpPr>
            <a:spLocks noGrp="1"/>
          </p:cNvSpPr>
          <p:nvPr>
            <p:ph type="sldNum" sz="quarter" idx="15"/>
          </p:nvPr>
        </p:nvSpPr>
        <p:spPr/>
        <p:txBody>
          <a:bodyPr/>
          <a:lstStyle/>
          <a:p>
            <a:fld id="{418F7AD7-DC47-44A0-A9D7-F1C17BFD6F09}" type="slidenum">
              <a:rPr lang="de-AT" smtClean="0"/>
              <a:pPr/>
              <a:t>24</a:t>
            </a:fld>
            <a:endParaRPr lang="de-AT" dirty="0"/>
          </a:p>
        </p:txBody>
      </p:sp>
      <p:sp>
        <p:nvSpPr>
          <p:cNvPr id="10" name="Textfeld 9">
            <a:extLst>
              <a:ext uri="{FF2B5EF4-FFF2-40B4-BE49-F238E27FC236}">
                <a16:creationId xmlns:a16="http://schemas.microsoft.com/office/drawing/2014/main" id="{BFE56900-CAB5-4FDA-9E06-F9A9FD837525}"/>
              </a:ext>
            </a:extLst>
          </p:cNvPr>
          <p:cNvSpPr txBox="1"/>
          <p:nvPr/>
        </p:nvSpPr>
        <p:spPr>
          <a:xfrm>
            <a:off x="1307065" y="5916647"/>
            <a:ext cx="6131888" cy="276999"/>
          </a:xfrm>
          <a:prstGeom prst="rect">
            <a:avLst/>
          </a:prstGeom>
          <a:noFill/>
        </p:spPr>
        <p:txBody>
          <a:bodyPr wrap="square" rtlCol="0">
            <a:spAutoFit/>
          </a:bodyPr>
          <a:lstStyle/>
          <a:p>
            <a:r>
              <a:rPr lang="de-AT" sz="1200" dirty="0"/>
              <a:t>Stand: Jänner 2022, Quelle: Zentrum für strategische Lehrentwicklung </a:t>
            </a:r>
          </a:p>
        </p:txBody>
      </p:sp>
    </p:spTree>
    <p:extLst>
      <p:ext uri="{BB962C8B-B14F-4D97-AF65-F5344CB8AC3E}">
        <p14:creationId xmlns:p14="http://schemas.microsoft.com/office/powerpoint/2010/main" val="4163423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TU Wien Community Grafik, die alle Community Bereiche wie TUW Racing, TUW Spaceteam, Schachclub und andere vorstellt">
            <a:extLst>
              <a:ext uri="{FF2B5EF4-FFF2-40B4-BE49-F238E27FC236}">
                <a16:creationId xmlns:a16="http://schemas.microsoft.com/office/drawing/2014/main" id="{0D6467FA-1C4F-4F52-88E9-B33C2135EC38}"/>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el 2">
            <a:extLst>
              <a:ext uri="{FF2B5EF4-FFF2-40B4-BE49-F238E27FC236}">
                <a16:creationId xmlns:a16="http://schemas.microsoft.com/office/drawing/2014/main" id="{AED85812-27E4-4018-BF8D-32F8D0864AE8}"/>
              </a:ext>
            </a:extLst>
          </p:cNvPr>
          <p:cNvSpPr>
            <a:spLocks noGrp="1"/>
          </p:cNvSpPr>
          <p:nvPr>
            <p:ph type="title"/>
          </p:nvPr>
        </p:nvSpPr>
        <p:spPr>
          <a:xfrm>
            <a:off x="1308100" y="349200"/>
            <a:ext cx="10137380" cy="507896"/>
          </a:xfrm>
        </p:spPr>
        <p:txBody>
          <a:bodyPr/>
          <a:lstStyle/>
          <a:p>
            <a:r>
              <a:rPr lang="de-AT" cap="all" spc="300" dirty="0">
                <a:ln w="12700">
                  <a:solidFill>
                    <a:srgbClr val="006699"/>
                  </a:solidFill>
                </a:ln>
                <a:latin typeface="Arial Black" panose="020B0A04020102020204" pitchFamily="34" charset="0"/>
              </a:rPr>
              <a:t>TUW Community</a:t>
            </a:r>
          </a:p>
        </p:txBody>
      </p:sp>
      <p:sp>
        <p:nvSpPr>
          <p:cNvPr id="5" name="Fußzeilenplatzhalter 4">
            <a:extLst>
              <a:ext uri="{FF2B5EF4-FFF2-40B4-BE49-F238E27FC236}">
                <a16:creationId xmlns:a16="http://schemas.microsoft.com/office/drawing/2014/main" id="{C5363AE6-1AFB-4A28-BEEF-EFA7EE2BF895}"/>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862FE457-AAED-43C5-8F14-AC036102047E}"/>
              </a:ext>
            </a:extLst>
          </p:cNvPr>
          <p:cNvSpPr>
            <a:spLocks noGrp="1"/>
          </p:cNvSpPr>
          <p:nvPr>
            <p:ph type="sldNum" sz="quarter" idx="15"/>
          </p:nvPr>
        </p:nvSpPr>
        <p:spPr/>
        <p:txBody>
          <a:bodyPr/>
          <a:lstStyle/>
          <a:p>
            <a:fld id="{418F7AD7-DC47-44A0-A9D7-F1C17BFD6F09}" type="slidenum">
              <a:rPr lang="de-AT" smtClean="0"/>
              <a:pPr/>
              <a:t>25</a:t>
            </a:fld>
            <a:endParaRPr lang="de-AT" dirty="0"/>
          </a:p>
        </p:txBody>
      </p:sp>
    </p:spTree>
    <p:extLst>
      <p:ext uri="{BB962C8B-B14F-4D97-AF65-F5344CB8AC3E}">
        <p14:creationId xmlns:p14="http://schemas.microsoft.com/office/powerpoint/2010/main" val="495811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15ED6-B4AC-4447-8E25-64AFF5345DB2}"/>
              </a:ext>
            </a:extLst>
          </p:cNvPr>
          <p:cNvSpPr>
            <a:spLocks noGrp="1"/>
          </p:cNvSpPr>
          <p:nvPr>
            <p:ph type="title"/>
          </p:nvPr>
        </p:nvSpPr>
        <p:spPr/>
        <p:txBody>
          <a:bodyPr/>
          <a:lstStyle/>
          <a:p>
            <a:r>
              <a:rPr lang="de-AT" b="1" i="0" dirty="0">
                <a:solidFill>
                  <a:srgbClr val="006699"/>
                </a:solidFill>
                <a:effectLst/>
              </a:rPr>
              <a:t>Vernetzen, teilen, zusammenarbeiten. Gemeinsam.</a:t>
            </a:r>
            <a:endParaRPr lang="de-AT" dirty="0"/>
          </a:p>
        </p:txBody>
      </p:sp>
      <p:sp>
        <p:nvSpPr>
          <p:cNvPr id="3" name="Inhaltsplatzhalter 2">
            <a:extLst>
              <a:ext uri="{FF2B5EF4-FFF2-40B4-BE49-F238E27FC236}">
                <a16:creationId xmlns:a16="http://schemas.microsoft.com/office/drawing/2014/main" id="{27D8ED8B-36EB-47CD-8DC8-400B1A5C3AE1}"/>
              </a:ext>
            </a:extLst>
          </p:cNvPr>
          <p:cNvSpPr>
            <a:spLocks noGrp="1"/>
          </p:cNvSpPr>
          <p:nvPr>
            <p:ph idx="1"/>
          </p:nvPr>
        </p:nvSpPr>
        <p:spPr>
          <a:xfrm>
            <a:off x="1308100" y="1549401"/>
            <a:ext cx="9288463" cy="3321180"/>
          </a:xfrm>
        </p:spPr>
        <p:txBody>
          <a:bodyPr/>
          <a:lstStyle/>
          <a:p>
            <a:pPr marL="0" indent="0">
              <a:buNone/>
            </a:pPr>
            <a:r>
              <a:rPr lang="de-DE" b="0" i="0" dirty="0">
                <a:solidFill>
                  <a:srgbClr val="000000"/>
                </a:solidFill>
                <a:effectLst/>
              </a:rPr>
              <a:t>Die TU Wien ist ein Ort der Begegnung, ein Ort, an dem sich Jung und Alt auf Augenhöhe austauschen, Erinnerungen teilen und gemeinsam in die Zukunft blicken. </a:t>
            </a:r>
          </a:p>
          <a:p>
            <a:pPr marL="0" indent="0">
              <a:buNone/>
            </a:pPr>
            <a:endParaRPr lang="de-DE" dirty="0">
              <a:solidFill>
                <a:srgbClr val="000000"/>
              </a:solidFill>
            </a:endParaRPr>
          </a:p>
          <a:p>
            <a:pPr marL="0" indent="0">
              <a:buNone/>
            </a:pPr>
            <a:r>
              <a:rPr lang="de-DE" b="0" i="0" dirty="0">
                <a:solidFill>
                  <a:srgbClr val="000000"/>
                </a:solidFill>
                <a:effectLst/>
              </a:rPr>
              <a:t>Eintauchen in die Vielfalt der Gemeinschaft der TU Wien – in Lehre, Forschung, Weiterbildung und </a:t>
            </a:r>
            <a:r>
              <a:rPr lang="de-DE" b="0" i="0" dirty="0" err="1">
                <a:solidFill>
                  <a:srgbClr val="000000"/>
                </a:solidFill>
                <a:effectLst/>
              </a:rPr>
              <a:t>kulTUr</a:t>
            </a:r>
            <a:r>
              <a:rPr lang="de-DE" b="0" i="0" dirty="0">
                <a:solidFill>
                  <a:srgbClr val="000000"/>
                </a:solidFill>
                <a:effectLst/>
              </a:rPr>
              <a:t>: TUW neu kennenlernen, vernetzen und zusammenarbeiten. „Gemeinsam sind wir die TU Wien“ </a:t>
            </a:r>
          </a:p>
          <a:p>
            <a:pPr marL="0" indent="0">
              <a:buNone/>
            </a:pPr>
            <a:endParaRPr lang="de-DE" b="0" i="0" dirty="0">
              <a:solidFill>
                <a:srgbClr val="000000"/>
              </a:solidFill>
              <a:effectLst/>
            </a:endParaRPr>
          </a:p>
          <a:p>
            <a:pPr marL="0" indent="0">
              <a:buNone/>
            </a:pPr>
            <a:endParaRPr lang="de-DE" dirty="0">
              <a:solidFill>
                <a:srgbClr val="000000"/>
              </a:solidFill>
            </a:endParaRPr>
          </a:p>
          <a:p>
            <a:pPr marL="0" indent="0">
              <a:buNone/>
            </a:pPr>
            <a:endParaRPr lang="de-DE" b="0" i="0" dirty="0">
              <a:solidFill>
                <a:srgbClr val="000000"/>
              </a:solidFill>
              <a:effectLst/>
            </a:endParaRPr>
          </a:p>
          <a:p>
            <a:pPr marL="0" indent="0">
              <a:buNone/>
            </a:pPr>
            <a:endParaRPr lang="de-AT" dirty="0"/>
          </a:p>
        </p:txBody>
      </p:sp>
      <p:sp>
        <p:nvSpPr>
          <p:cNvPr id="5" name="Fußzeilenplatzhalter 4">
            <a:extLst>
              <a:ext uri="{FF2B5EF4-FFF2-40B4-BE49-F238E27FC236}">
                <a16:creationId xmlns:a16="http://schemas.microsoft.com/office/drawing/2014/main" id="{425A1BF6-E5E8-44F3-AC5D-4BEEE13141DC}"/>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8628BFF8-EC0E-46A6-A927-32872EC7101F}"/>
              </a:ext>
            </a:extLst>
          </p:cNvPr>
          <p:cNvSpPr>
            <a:spLocks noGrp="1"/>
          </p:cNvSpPr>
          <p:nvPr>
            <p:ph type="sldNum" sz="quarter" idx="15"/>
          </p:nvPr>
        </p:nvSpPr>
        <p:spPr/>
        <p:txBody>
          <a:bodyPr/>
          <a:lstStyle/>
          <a:p>
            <a:fld id="{418F7AD7-DC47-44A0-A9D7-F1C17BFD6F09}" type="slidenum">
              <a:rPr lang="de-AT" smtClean="0"/>
              <a:pPr/>
              <a:t>26</a:t>
            </a:fld>
            <a:endParaRPr lang="de-AT" dirty="0"/>
          </a:p>
        </p:txBody>
      </p:sp>
      <p:sp>
        <p:nvSpPr>
          <p:cNvPr id="7" name="Textplatzhalter 2">
            <a:extLst>
              <a:ext uri="{FF2B5EF4-FFF2-40B4-BE49-F238E27FC236}">
                <a16:creationId xmlns:a16="http://schemas.microsoft.com/office/drawing/2014/main" id="{EA10136E-8D13-4234-B625-C8110C070EA2}"/>
              </a:ext>
            </a:extLst>
          </p:cNvPr>
          <p:cNvSpPr txBox="1">
            <a:spLocks/>
          </p:cNvSpPr>
          <p:nvPr/>
        </p:nvSpPr>
        <p:spPr bwMode="gray">
          <a:xfrm>
            <a:off x="1308099" y="5675710"/>
            <a:ext cx="3618463" cy="276273"/>
          </a:xfrm>
          <a:prstGeom prst="rect">
            <a:avLst/>
          </a:prstGeom>
        </p:spPr>
        <p:txBody>
          <a:bodyPr vert="horz" lIns="0" tIns="0" rIns="0" bIns="0" rtlCol="0">
            <a:noAutofit/>
          </a:bodyPr>
          <a:lstStyle>
            <a:lvl1pPr marL="270000" indent="-270000" algn="l" defTabSz="914400" rtl="0" eaLnBrk="1" latinLnBrk="0" hangingPunct="1">
              <a:lnSpc>
                <a:spcPct val="90000"/>
              </a:lnSpc>
              <a:spcBef>
                <a:spcPts val="600"/>
              </a:spcBef>
              <a:buClr>
                <a:schemeClr val="accent1"/>
              </a:buClr>
              <a:buSzPct val="90000"/>
              <a:buFont typeface="Arial" panose="020B0604020202020204" pitchFamily="34" charset="0"/>
              <a:buChar char="■"/>
              <a:defRPr sz="2200" b="0" kern="1200">
                <a:solidFill>
                  <a:schemeClr val="tx1"/>
                </a:solidFill>
                <a:latin typeface="+mn-lt"/>
                <a:ea typeface="+mn-ea"/>
                <a:cs typeface="+mn-cs"/>
              </a:defRPr>
            </a:lvl1pPr>
            <a:lvl2pPr marL="533400" indent="-271463" algn="l" defTabSz="914400" rtl="0" eaLnBrk="1" latinLnBrk="0" hangingPunct="1">
              <a:lnSpc>
                <a:spcPct val="90000"/>
              </a:lnSpc>
              <a:spcBef>
                <a:spcPts val="400"/>
              </a:spcBef>
              <a:buClr>
                <a:schemeClr val="accent1"/>
              </a:buClr>
              <a:buSzPct val="90000"/>
              <a:buFont typeface="Arial" panose="020B0604020202020204" pitchFamily="34" charset="0"/>
              <a:buChar char="■"/>
              <a:defRPr sz="2000" b="0" kern="1200">
                <a:solidFill>
                  <a:schemeClr val="tx1"/>
                </a:solidFill>
                <a:latin typeface="+mn-lt"/>
                <a:ea typeface="+mn-ea"/>
                <a:cs typeface="+mn-cs"/>
              </a:defRPr>
            </a:lvl2pPr>
            <a:lvl3pPr marL="80486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7791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4pPr>
            <a:lvl5pPr marL="1349375"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b="0" i="0" dirty="0">
                <a:solidFill>
                  <a:srgbClr val="000000"/>
                </a:solidFill>
                <a:effectLst/>
                <a:hlinkClick r:id="rId2"/>
              </a:rPr>
              <a:t>www.tuwien.at/community</a:t>
            </a:r>
            <a:endParaRPr lang="de-DE" sz="2000" b="0" i="0" dirty="0">
              <a:solidFill>
                <a:srgbClr val="000000"/>
              </a:solidFill>
              <a:effectLst/>
            </a:endParaRPr>
          </a:p>
          <a:p>
            <a:pPr marL="0" indent="0">
              <a:buFont typeface="Arial" panose="020B0604020202020204" pitchFamily="34" charset="0"/>
              <a:buNone/>
            </a:pPr>
            <a:endParaRPr lang="de-AT" dirty="0"/>
          </a:p>
        </p:txBody>
      </p:sp>
    </p:spTree>
    <p:extLst>
      <p:ext uri="{BB962C8B-B14F-4D97-AF65-F5344CB8AC3E}">
        <p14:creationId xmlns:p14="http://schemas.microsoft.com/office/powerpoint/2010/main" val="1417819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CC752-F93A-44F0-8428-42719D897ADC}"/>
              </a:ext>
            </a:extLst>
          </p:cNvPr>
          <p:cNvSpPr>
            <a:spLocks noGrp="1"/>
          </p:cNvSpPr>
          <p:nvPr>
            <p:ph type="title"/>
          </p:nvPr>
        </p:nvSpPr>
        <p:spPr/>
        <p:txBody>
          <a:bodyPr/>
          <a:lstStyle/>
          <a:p>
            <a:r>
              <a:rPr lang="de-AT" dirty="0"/>
              <a:t>TU Wien Space Team</a:t>
            </a:r>
          </a:p>
        </p:txBody>
      </p:sp>
      <p:sp>
        <p:nvSpPr>
          <p:cNvPr id="3" name="Textplatzhalter 2">
            <a:extLst>
              <a:ext uri="{FF2B5EF4-FFF2-40B4-BE49-F238E27FC236}">
                <a16:creationId xmlns:a16="http://schemas.microsoft.com/office/drawing/2014/main" id="{D2FF58FB-F645-4260-BED8-5489FC825001}"/>
              </a:ext>
            </a:extLst>
          </p:cNvPr>
          <p:cNvSpPr>
            <a:spLocks noGrp="1"/>
          </p:cNvSpPr>
          <p:nvPr>
            <p:ph type="body" sz="quarter" idx="11"/>
          </p:nvPr>
        </p:nvSpPr>
        <p:spPr>
          <a:xfrm>
            <a:off x="1308101" y="1549402"/>
            <a:ext cx="4464050" cy="3479798"/>
          </a:xfrm>
        </p:spPr>
        <p:txBody>
          <a:bodyPr/>
          <a:lstStyle/>
          <a:p>
            <a:pPr marL="0" indent="0">
              <a:buNone/>
            </a:pPr>
            <a:r>
              <a:rPr lang="de-DE" dirty="0"/>
              <a:t>… ist eine studentische Arbeitsgruppe für Luft- und Raumfahrttechnik und entwickelt Kleinstsatelliten, Triebwerke, Experimentalraketen und mehr. </a:t>
            </a:r>
          </a:p>
          <a:p>
            <a:pPr marL="0" indent="0">
              <a:buNone/>
            </a:pPr>
            <a:r>
              <a:rPr lang="de-DE" dirty="0"/>
              <a:t>Das Team nimmt sehr erfolgreich an internationalen Wettbewerben teil, stellt sich Rekordversuchen und hat bereits eigene Hardware  im Weltall platziert.</a:t>
            </a:r>
            <a:endParaRPr lang="de-AT" dirty="0"/>
          </a:p>
          <a:p>
            <a:pPr marL="0" indent="0">
              <a:buNone/>
            </a:pPr>
            <a:endParaRPr lang="de-AT" sz="2000" dirty="0"/>
          </a:p>
          <a:p>
            <a:pPr marL="0" indent="0">
              <a:buNone/>
            </a:pPr>
            <a:endParaRPr lang="de-DE" sz="2000" dirty="0"/>
          </a:p>
          <a:p>
            <a:pPr marL="0" indent="0">
              <a:buNone/>
            </a:pPr>
            <a:endParaRPr lang="de-AT" sz="2000" dirty="0"/>
          </a:p>
          <a:p>
            <a:pPr marL="0" indent="0">
              <a:buNone/>
            </a:pPr>
            <a:endParaRPr lang="de-AT" dirty="0"/>
          </a:p>
        </p:txBody>
      </p:sp>
      <p:sp>
        <p:nvSpPr>
          <p:cNvPr id="5" name="Textplatzhalter 4">
            <a:extLst>
              <a:ext uri="{FF2B5EF4-FFF2-40B4-BE49-F238E27FC236}">
                <a16:creationId xmlns:a16="http://schemas.microsoft.com/office/drawing/2014/main" id="{50694EA0-5918-4336-ACAF-BFDBF215C01B}"/>
              </a:ext>
            </a:extLst>
          </p:cNvPr>
          <p:cNvSpPr>
            <a:spLocks noGrp="1"/>
          </p:cNvSpPr>
          <p:nvPr>
            <p:ph type="body" sz="quarter" idx="20"/>
          </p:nvPr>
        </p:nvSpPr>
        <p:spPr/>
        <p:txBody>
          <a:bodyPr/>
          <a:lstStyle/>
          <a:p>
            <a:r>
              <a:rPr lang="de-AT" dirty="0"/>
              <a:t>© Tu </a:t>
            </a:r>
            <a:r>
              <a:rPr lang="de-AT" dirty="0" err="1"/>
              <a:t>wien</a:t>
            </a:r>
            <a:r>
              <a:rPr lang="de-AT" dirty="0"/>
              <a:t> </a:t>
            </a:r>
            <a:r>
              <a:rPr lang="de-AT" dirty="0" err="1"/>
              <a:t>space</a:t>
            </a:r>
            <a:r>
              <a:rPr lang="de-AT" dirty="0"/>
              <a:t> </a:t>
            </a:r>
            <a:r>
              <a:rPr lang="de-AT" dirty="0" err="1"/>
              <a:t>team</a:t>
            </a:r>
            <a:endParaRPr lang="de-AT" dirty="0"/>
          </a:p>
        </p:txBody>
      </p:sp>
      <p:sp>
        <p:nvSpPr>
          <p:cNvPr id="6" name="Fußzeilenplatzhalter 5">
            <a:extLst>
              <a:ext uri="{FF2B5EF4-FFF2-40B4-BE49-F238E27FC236}">
                <a16:creationId xmlns:a16="http://schemas.microsoft.com/office/drawing/2014/main" id="{644CBD17-9B24-46F4-97CF-D1AB937E7CBA}"/>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CC9B0F17-9D20-42A0-BD30-E03D6F1A2390}"/>
              </a:ext>
            </a:extLst>
          </p:cNvPr>
          <p:cNvSpPr>
            <a:spLocks noGrp="1"/>
          </p:cNvSpPr>
          <p:nvPr>
            <p:ph type="sldNum" sz="quarter" idx="15"/>
          </p:nvPr>
        </p:nvSpPr>
        <p:spPr/>
        <p:txBody>
          <a:bodyPr/>
          <a:lstStyle/>
          <a:p>
            <a:fld id="{418F7AD7-DC47-44A0-A9D7-F1C17BFD6F09}" type="slidenum">
              <a:rPr lang="de-AT" smtClean="0"/>
              <a:pPr/>
              <a:t>27</a:t>
            </a:fld>
            <a:endParaRPr lang="de-AT" dirty="0"/>
          </a:p>
        </p:txBody>
      </p:sp>
      <p:pic>
        <p:nvPicPr>
          <p:cNvPr id="11" name="Bildplatzhalter 10" descr="Rakete steigt auf">
            <a:extLst>
              <a:ext uri="{FF2B5EF4-FFF2-40B4-BE49-F238E27FC236}">
                <a16:creationId xmlns:a16="http://schemas.microsoft.com/office/drawing/2014/main" id="{FD9925D5-107F-4F81-9469-0BDA072FBFC3}"/>
              </a:ext>
              <a:ext uri="{C183D7F6-B498-43B3-948B-1728B52AA6E4}">
                <adec:decorative xmlns:adec="http://schemas.microsoft.com/office/drawing/2017/decorative" val="0"/>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platzhalter 2">
            <a:extLst>
              <a:ext uri="{FF2B5EF4-FFF2-40B4-BE49-F238E27FC236}">
                <a16:creationId xmlns:a16="http://schemas.microsoft.com/office/drawing/2014/main" id="{73CB0197-8B4D-460C-879B-4D6FEF2F89D3}"/>
              </a:ext>
            </a:extLst>
          </p:cNvPr>
          <p:cNvSpPr txBox="1">
            <a:spLocks/>
          </p:cNvSpPr>
          <p:nvPr/>
        </p:nvSpPr>
        <p:spPr bwMode="gray">
          <a:xfrm>
            <a:off x="1308100" y="5675710"/>
            <a:ext cx="2910922" cy="276273"/>
          </a:xfrm>
          <a:prstGeom prst="rect">
            <a:avLst/>
          </a:prstGeom>
        </p:spPr>
        <p:txBody>
          <a:bodyPr vert="horz" lIns="0" tIns="0" rIns="0" bIns="0" rtlCol="0">
            <a:noAutofit/>
          </a:bodyPr>
          <a:lstStyle>
            <a:lvl1pPr marL="270000" indent="-270000" algn="l" defTabSz="914400" rtl="0" eaLnBrk="1" latinLnBrk="0" hangingPunct="1">
              <a:lnSpc>
                <a:spcPct val="90000"/>
              </a:lnSpc>
              <a:spcBef>
                <a:spcPts val="600"/>
              </a:spcBef>
              <a:buClr>
                <a:schemeClr val="accent1"/>
              </a:buClr>
              <a:buSzPct val="90000"/>
              <a:buFont typeface="Arial" panose="020B0604020202020204" pitchFamily="34" charset="0"/>
              <a:buChar char="■"/>
              <a:defRPr sz="2200" b="0" kern="1200">
                <a:solidFill>
                  <a:schemeClr val="tx1"/>
                </a:solidFill>
                <a:latin typeface="+mn-lt"/>
                <a:ea typeface="+mn-ea"/>
                <a:cs typeface="+mn-cs"/>
              </a:defRPr>
            </a:lvl1pPr>
            <a:lvl2pPr marL="533400" indent="-271463" algn="l" defTabSz="914400" rtl="0" eaLnBrk="1" latinLnBrk="0" hangingPunct="1">
              <a:lnSpc>
                <a:spcPct val="90000"/>
              </a:lnSpc>
              <a:spcBef>
                <a:spcPts val="400"/>
              </a:spcBef>
              <a:buClr>
                <a:schemeClr val="accent1"/>
              </a:buClr>
              <a:buSzPct val="90000"/>
              <a:buFont typeface="Arial" panose="020B0604020202020204" pitchFamily="34" charset="0"/>
              <a:buChar char="■"/>
              <a:defRPr sz="2000" b="0" kern="1200">
                <a:solidFill>
                  <a:schemeClr val="tx1"/>
                </a:solidFill>
                <a:latin typeface="+mn-lt"/>
                <a:ea typeface="+mn-ea"/>
                <a:cs typeface="+mn-cs"/>
              </a:defRPr>
            </a:lvl2pPr>
            <a:lvl3pPr marL="80486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7791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4pPr>
            <a:lvl5pPr marL="1349375"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sz="2000" dirty="0">
                <a:hlinkClick r:id="rId4"/>
              </a:rPr>
              <a:t>www.spaceteam.at</a:t>
            </a:r>
            <a:endParaRPr lang="de-AT" sz="2000" dirty="0"/>
          </a:p>
          <a:p>
            <a:pPr marL="0" indent="0">
              <a:buFont typeface="Arial" panose="020B0604020202020204" pitchFamily="34" charset="0"/>
              <a:buNone/>
            </a:pPr>
            <a:endParaRPr lang="de-AT" dirty="0"/>
          </a:p>
        </p:txBody>
      </p:sp>
    </p:spTree>
    <p:extLst>
      <p:ext uri="{BB962C8B-B14F-4D97-AF65-F5344CB8AC3E}">
        <p14:creationId xmlns:p14="http://schemas.microsoft.com/office/powerpoint/2010/main" val="3079879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067F5-F523-47C4-85CC-CADDD89C321E}"/>
              </a:ext>
            </a:extLst>
          </p:cNvPr>
          <p:cNvSpPr>
            <a:spLocks noGrp="1"/>
          </p:cNvSpPr>
          <p:nvPr>
            <p:ph type="title"/>
          </p:nvPr>
        </p:nvSpPr>
        <p:spPr/>
        <p:txBody>
          <a:bodyPr/>
          <a:lstStyle/>
          <a:p>
            <a:r>
              <a:rPr lang="de-AT" dirty="0"/>
              <a:t>TU Wien Racing Team</a:t>
            </a:r>
          </a:p>
        </p:txBody>
      </p:sp>
      <p:sp>
        <p:nvSpPr>
          <p:cNvPr id="3" name="Textplatzhalter 2">
            <a:extLst>
              <a:ext uri="{FF2B5EF4-FFF2-40B4-BE49-F238E27FC236}">
                <a16:creationId xmlns:a16="http://schemas.microsoft.com/office/drawing/2014/main" id="{3EDAF128-9777-4C43-9D1A-4430D6327B81}"/>
              </a:ext>
            </a:extLst>
          </p:cNvPr>
          <p:cNvSpPr>
            <a:spLocks noGrp="1"/>
          </p:cNvSpPr>
          <p:nvPr>
            <p:ph type="body" sz="quarter" idx="11"/>
          </p:nvPr>
        </p:nvSpPr>
        <p:spPr>
          <a:xfrm>
            <a:off x="1308101" y="1549400"/>
            <a:ext cx="4464050" cy="2929835"/>
          </a:xfrm>
        </p:spPr>
        <p:txBody>
          <a:bodyPr/>
          <a:lstStyle/>
          <a:p>
            <a:pPr marL="0" indent="0">
              <a:buNone/>
            </a:pPr>
            <a:r>
              <a:rPr lang="de-DE" dirty="0"/>
              <a:t>… besteht aus TUW-Studierenden und ist mit selbst konstruierten Fahrzeugen bei zahlreichen nationalen und internationalen Wettbewerben erfolgreich vertreten.</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AT" dirty="0"/>
          </a:p>
        </p:txBody>
      </p:sp>
      <p:sp>
        <p:nvSpPr>
          <p:cNvPr id="5" name="Textplatzhalter 4">
            <a:extLst>
              <a:ext uri="{FF2B5EF4-FFF2-40B4-BE49-F238E27FC236}">
                <a16:creationId xmlns:a16="http://schemas.microsoft.com/office/drawing/2014/main" id="{74D71A24-0453-47F6-8095-3301EDE79080}"/>
              </a:ext>
            </a:extLst>
          </p:cNvPr>
          <p:cNvSpPr>
            <a:spLocks noGrp="1"/>
          </p:cNvSpPr>
          <p:nvPr>
            <p:ph type="body" sz="quarter" idx="20"/>
          </p:nvPr>
        </p:nvSpPr>
        <p:spPr/>
        <p:txBody>
          <a:bodyPr/>
          <a:lstStyle/>
          <a:p>
            <a:r>
              <a:rPr lang="de-AT" dirty="0"/>
              <a:t>© Tu </a:t>
            </a:r>
            <a:r>
              <a:rPr lang="de-AT" dirty="0" err="1"/>
              <a:t>wien</a:t>
            </a:r>
            <a:r>
              <a:rPr lang="de-AT" dirty="0"/>
              <a:t> </a:t>
            </a:r>
            <a:r>
              <a:rPr lang="de-AT" dirty="0" err="1"/>
              <a:t>racing</a:t>
            </a:r>
            <a:r>
              <a:rPr lang="de-AT" dirty="0"/>
              <a:t> </a:t>
            </a:r>
            <a:r>
              <a:rPr lang="de-AT" dirty="0" err="1"/>
              <a:t>team</a:t>
            </a:r>
            <a:endParaRPr lang="de-AT" dirty="0"/>
          </a:p>
        </p:txBody>
      </p:sp>
      <p:sp>
        <p:nvSpPr>
          <p:cNvPr id="6" name="Fußzeilenplatzhalter 5">
            <a:extLst>
              <a:ext uri="{FF2B5EF4-FFF2-40B4-BE49-F238E27FC236}">
                <a16:creationId xmlns:a16="http://schemas.microsoft.com/office/drawing/2014/main" id="{6D2BB738-E1DB-4B61-9DC1-41E04C89F0A4}"/>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792F9769-99EA-472C-89BB-D3BAE1DCC559}"/>
              </a:ext>
            </a:extLst>
          </p:cNvPr>
          <p:cNvSpPr>
            <a:spLocks noGrp="1"/>
          </p:cNvSpPr>
          <p:nvPr>
            <p:ph type="sldNum" sz="quarter" idx="15"/>
          </p:nvPr>
        </p:nvSpPr>
        <p:spPr/>
        <p:txBody>
          <a:bodyPr/>
          <a:lstStyle/>
          <a:p>
            <a:fld id="{418F7AD7-DC47-44A0-A9D7-F1C17BFD6F09}" type="slidenum">
              <a:rPr lang="de-AT" smtClean="0"/>
              <a:pPr/>
              <a:t>28</a:t>
            </a:fld>
            <a:endParaRPr lang="de-AT" dirty="0"/>
          </a:p>
        </p:txBody>
      </p:sp>
      <p:pic>
        <p:nvPicPr>
          <p:cNvPr id="11" name="Bildplatzhalter 10" descr="TUW Racing Team Wagen">
            <a:extLst>
              <a:ext uri="{FF2B5EF4-FFF2-40B4-BE49-F238E27FC236}">
                <a16:creationId xmlns:a16="http://schemas.microsoft.com/office/drawing/2014/main" id="{6A01562A-B11F-4686-BD39-1233EA60C37F}"/>
              </a:ext>
              <a:ext uri="{C183D7F6-B498-43B3-948B-1728B52AA6E4}">
                <adec:decorative xmlns:adec="http://schemas.microsoft.com/office/drawing/2017/decorative" val="0"/>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platzhalter 2">
            <a:extLst>
              <a:ext uri="{FF2B5EF4-FFF2-40B4-BE49-F238E27FC236}">
                <a16:creationId xmlns:a16="http://schemas.microsoft.com/office/drawing/2014/main" id="{A80C3E41-D4D8-4376-9614-4E5269E87B02}"/>
              </a:ext>
            </a:extLst>
          </p:cNvPr>
          <p:cNvSpPr txBox="1">
            <a:spLocks/>
          </p:cNvSpPr>
          <p:nvPr/>
        </p:nvSpPr>
        <p:spPr bwMode="gray">
          <a:xfrm>
            <a:off x="1308100" y="5675710"/>
            <a:ext cx="2910922" cy="276273"/>
          </a:xfrm>
          <a:prstGeom prst="rect">
            <a:avLst/>
          </a:prstGeom>
        </p:spPr>
        <p:txBody>
          <a:bodyPr vert="horz" lIns="0" tIns="0" rIns="0" bIns="0" rtlCol="0">
            <a:noAutofit/>
          </a:bodyPr>
          <a:lstStyle>
            <a:lvl1pPr marL="270000" indent="-270000" algn="l" defTabSz="914400" rtl="0" eaLnBrk="1" latinLnBrk="0" hangingPunct="1">
              <a:lnSpc>
                <a:spcPct val="90000"/>
              </a:lnSpc>
              <a:spcBef>
                <a:spcPts val="600"/>
              </a:spcBef>
              <a:buClr>
                <a:schemeClr val="accent1"/>
              </a:buClr>
              <a:buSzPct val="90000"/>
              <a:buFont typeface="Arial" panose="020B0604020202020204" pitchFamily="34" charset="0"/>
              <a:buChar char="■"/>
              <a:defRPr sz="2200" b="0" kern="1200">
                <a:solidFill>
                  <a:schemeClr val="tx1"/>
                </a:solidFill>
                <a:latin typeface="+mn-lt"/>
                <a:ea typeface="+mn-ea"/>
                <a:cs typeface="+mn-cs"/>
              </a:defRPr>
            </a:lvl1pPr>
            <a:lvl2pPr marL="533400" indent="-271463" algn="l" defTabSz="914400" rtl="0" eaLnBrk="1" latinLnBrk="0" hangingPunct="1">
              <a:lnSpc>
                <a:spcPct val="90000"/>
              </a:lnSpc>
              <a:spcBef>
                <a:spcPts val="400"/>
              </a:spcBef>
              <a:buClr>
                <a:schemeClr val="accent1"/>
              </a:buClr>
              <a:buSzPct val="90000"/>
              <a:buFont typeface="Arial" panose="020B0604020202020204" pitchFamily="34" charset="0"/>
              <a:buChar char="■"/>
              <a:defRPr sz="2000" b="0" kern="1200">
                <a:solidFill>
                  <a:schemeClr val="tx1"/>
                </a:solidFill>
                <a:latin typeface="+mn-lt"/>
                <a:ea typeface="+mn-ea"/>
                <a:cs typeface="+mn-cs"/>
              </a:defRPr>
            </a:lvl2pPr>
            <a:lvl3pPr marL="80486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7791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4pPr>
            <a:lvl5pPr marL="1349375"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000" dirty="0">
                <a:hlinkClick r:id="rId3"/>
              </a:rPr>
              <a:t>www.racing.tuwien.ac.at</a:t>
            </a:r>
            <a:endParaRPr lang="de-AT" sz="2000" dirty="0"/>
          </a:p>
          <a:p>
            <a:pPr marL="0" indent="0">
              <a:buFont typeface="Arial" panose="020B0604020202020204" pitchFamily="34" charset="0"/>
              <a:buNone/>
            </a:pPr>
            <a:endParaRPr lang="de-AT" dirty="0"/>
          </a:p>
        </p:txBody>
      </p:sp>
    </p:spTree>
    <p:extLst>
      <p:ext uri="{BB962C8B-B14F-4D97-AF65-F5344CB8AC3E}">
        <p14:creationId xmlns:p14="http://schemas.microsoft.com/office/powerpoint/2010/main" val="1985556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BF740-BFDC-431B-9153-D143FD605B53}"/>
              </a:ext>
            </a:extLst>
          </p:cNvPr>
          <p:cNvSpPr>
            <a:spLocks noGrp="1"/>
          </p:cNvSpPr>
          <p:nvPr>
            <p:ph type="title"/>
          </p:nvPr>
        </p:nvSpPr>
        <p:spPr/>
        <p:txBody>
          <a:bodyPr/>
          <a:lstStyle/>
          <a:p>
            <a:r>
              <a:rPr lang="de-AT" dirty="0"/>
              <a:t>TU Robots</a:t>
            </a:r>
          </a:p>
        </p:txBody>
      </p:sp>
      <p:sp>
        <p:nvSpPr>
          <p:cNvPr id="3" name="Textplatzhalter 2">
            <a:extLst>
              <a:ext uri="{FF2B5EF4-FFF2-40B4-BE49-F238E27FC236}">
                <a16:creationId xmlns:a16="http://schemas.microsoft.com/office/drawing/2014/main" id="{3941453A-FB73-4B7A-8934-1CBCC1842544}"/>
              </a:ext>
            </a:extLst>
          </p:cNvPr>
          <p:cNvSpPr>
            <a:spLocks noGrp="1"/>
          </p:cNvSpPr>
          <p:nvPr>
            <p:ph type="body" sz="quarter" idx="11"/>
          </p:nvPr>
        </p:nvSpPr>
        <p:spPr>
          <a:xfrm>
            <a:off x="1308101" y="1549400"/>
            <a:ext cx="4464050" cy="2956339"/>
          </a:xfrm>
        </p:spPr>
        <p:txBody>
          <a:bodyPr/>
          <a:lstStyle/>
          <a:p>
            <a:pPr marL="0" indent="0">
              <a:buNone/>
            </a:pPr>
            <a:r>
              <a:rPr lang="de-AT" dirty="0"/>
              <a:t>… sind das offizielle Sportteam der TUW und HTU Wien und vertreten diese im Basketball, Football und </a:t>
            </a:r>
            <a:r>
              <a:rPr lang="de-AT" dirty="0" err="1"/>
              <a:t>Cheerdance</a:t>
            </a:r>
            <a:r>
              <a:rPr lang="de-AT" dirty="0"/>
              <a:t> in der Austrian College Sports League.</a:t>
            </a:r>
          </a:p>
          <a:p>
            <a:pPr marL="0" indent="0">
              <a:buNone/>
            </a:pPr>
            <a:endParaRPr lang="de-AT" sz="2000" dirty="0"/>
          </a:p>
          <a:p>
            <a:pPr marL="0" indent="0">
              <a:buNone/>
            </a:pPr>
            <a:endParaRPr lang="de-AT" sz="2000" dirty="0"/>
          </a:p>
          <a:p>
            <a:pPr marL="0" indent="0">
              <a:buNone/>
            </a:pPr>
            <a:endParaRPr lang="de-AT" sz="2000" dirty="0"/>
          </a:p>
          <a:p>
            <a:pPr marL="0" indent="0">
              <a:buNone/>
            </a:pPr>
            <a:endParaRPr lang="de-AT" sz="2000" dirty="0"/>
          </a:p>
          <a:p>
            <a:pPr marL="0" indent="0">
              <a:buNone/>
            </a:pPr>
            <a:endParaRPr lang="de-AT" sz="2000" dirty="0"/>
          </a:p>
          <a:p>
            <a:pPr marL="0" indent="0">
              <a:buNone/>
            </a:pPr>
            <a:endParaRPr lang="de-AT" sz="2000" dirty="0"/>
          </a:p>
          <a:p>
            <a:pPr marL="0" indent="0">
              <a:buNone/>
            </a:pPr>
            <a:endParaRPr lang="de-AT" sz="2000" dirty="0"/>
          </a:p>
          <a:p>
            <a:pPr marL="0" indent="0">
              <a:buNone/>
            </a:pPr>
            <a:endParaRPr lang="de-AT" dirty="0"/>
          </a:p>
        </p:txBody>
      </p:sp>
      <p:sp>
        <p:nvSpPr>
          <p:cNvPr id="5" name="Textplatzhalter 4">
            <a:extLst>
              <a:ext uri="{FF2B5EF4-FFF2-40B4-BE49-F238E27FC236}">
                <a16:creationId xmlns:a16="http://schemas.microsoft.com/office/drawing/2014/main" id="{C2F1A4F1-4D4E-4D71-BF86-68F8E64DB75A}"/>
              </a:ext>
            </a:extLst>
          </p:cNvPr>
          <p:cNvSpPr>
            <a:spLocks noGrp="1"/>
          </p:cNvSpPr>
          <p:nvPr>
            <p:ph type="body" sz="quarter" idx="20"/>
          </p:nvPr>
        </p:nvSpPr>
        <p:spPr/>
        <p:txBody>
          <a:bodyPr/>
          <a:lstStyle/>
          <a:p>
            <a:r>
              <a:rPr lang="de-AT" dirty="0"/>
              <a:t>© markus Rist</a:t>
            </a:r>
          </a:p>
        </p:txBody>
      </p:sp>
      <p:sp>
        <p:nvSpPr>
          <p:cNvPr id="6" name="Fußzeilenplatzhalter 5">
            <a:extLst>
              <a:ext uri="{FF2B5EF4-FFF2-40B4-BE49-F238E27FC236}">
                <a16:creationId xmlns:a16="http://schemas.microsoft.com/office/drawing/2014/main" id="{D1310776-6E99-42AD-B107-A883F3807EF4}"/>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92A31DCE-7C04-48C7-833F-4884C65792E7}"/>
              </a:ext>
            </a:extLst>
          </p:cNvPr>
          <p:cNvSpPr>
            <a:spLocks noGrp="1"/>
          </p:cNvSpPr>
          <p:nvPr>
            <p:ph type="sldNum" sz="quarter" idx="15"/>
          </p:nvPr>
        </p:nvSpPr>
        <p:spPr/>
        <p:txBody>
          <a:bodyPr/>
          <a:lstStyle/>
          <a:p>
            <a:fld id="{418F7AD7-DC47-44A0-A9D7-F1C17BFD6F09}" type="slidenum">
              <a:rPr lang="de-AT" smtClean="0"/>
              <a:pPr/>
              <a:t>29</a:t>
            </a:fld>
            <a:endParaRPr lang="de-AT" dirty="0"/>
          </a:p>
        </p:txBody>
      </p:sp>
      <p:pic>
        <p:nvPicPr>
          <p:cNvPr id="10" name="Bildplatzhalter 9" descr="Laufender Footballer">
            <a:extLst>
              <a:ext uri="{FF2B5EF4-FFF2-40B4-BE49-F238E27FC236}">
                <a16:creationId xmlns:a16="http://schemas.microsoft.com/office/drawing/2014/main" id="{C4610FA0-177A-493D-B064-11F33863AD75}"/>
              </a:ext>
              <a:ext uri="{C183D7F6-B498-43B3-948B-1728B52AA6E4}">
                <adec:decorative xmlns:adec="http://schemas.microsoft.com/office/drawing/2017/decorative" val="0"/>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platzhalter 2">
            <a:extLst>
              <a:ext uri="{FF2B5EF4-FFF2-40B4-BE49-F238E27FC236}">
                <a16:creationId xmlns:a16="http://schemas.microsoft.com/office/drawing/2014/main" id="{6D8E125D-1ED7-4CA9-97C4-C9E81951CD27}"/>
              </a:ext>
            </a:extLst>
          </p:cNvPr>
          <p:cNvSpPr txBox="1">
            <a:spLocks/>
          </p:cNvSpPr>
          <p:nvPr/>
        </p:nvSpPr>
        <p:spPr bwMode="gray">
          <a:xfrm>
            <a:off x="1308100" y="5675710"/>
            <a:ext cx="2910922" cy="276273"/>
          </a:xfrm>
          <a:prstGeom prst="rect">
            <a:avLst/>
          </a:prstGeom>
        </p:spPr>
        <p:txBody>
          <a:bodyPr vert="horz" lIns="0" tIns="0" rIns="0" bIns="0" rtlCol="0">
            <a:noAutofit/>
          </a:bodyPr>
          <a:lstStyle>
            <a:lvl1pPr marL="270000" indent="-270000" algn="l" defTabSz="914400" rtl="0" eaLnBrk="1" latinLnBrk="0" hangingPunct="1">
              <a:lnSpc>
                <a:spcPct val="90000"/>
              </a:lnSpc>
              <a:spcBef>
                <a:spcPts val="600"/>
              </a:spcBef>
              <a:buClr>
                <a:schemeClr val="accent1"/>
              </a:buClr>
              <a:buSzPct val="90000"/>
              <a:buFont typeface="Arial" panose="020B0604020202020204" pitchFamily="34" charset="0"/>
              <a:buChar char="■"/>
              <a:defRPr sz="2200" b="0" kern="1200">
                <a:solidFill>
                  <a:schemeClr val="tx1"/>
                </a:solidFill>
                <a:latin typeface="+mn-lt"/>
                <a:ea typeface="+mn-ea"/>
                <a:cs typeface="+mn-cs"/>
              </a:defRPr>
            </a:lvl1pPr>
            <a:lvl2pPr marL="533400" indent="-271463" algn="l" defTabSz="914400" rtl="0" eaLnBrk="1" latinLnBrk="0" hangingPunct="1">
              <a:lnSpc>
                <a:spcPct val="90000"/>
              </a:lnSpc>
              <a:spcBef>
                <a:spcPts val="400"/>
              </a:spcBef>
              <a:buClr>
                <a:schemeClr val="accent1"/>
              </a:buClr>
              <a:buSzPct val="90000"/>
              <a:buFont typeface="Arial" panose="020B0604020202020204" pitchFamily="34" charset="0"/>
              <a:buChar char="■"/>
              <a:defRPr sz="2000" b="0" kern="1200">
                <a:solidFill>
                  <a:schemeClr val="tx1"/>
                </a:solidFill>
                <a:latin typeface="+mn-lt"/>
                <a:ea typeface="+mn-ea"/>
                <a:cs typeface="+mn-cs"/>
              </a:defRPr>
            </a:lvl2pPr>
            <a:lvl3pPr marL="80486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7791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4pPr>
            <a:lvl5pPr marL="1349375"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2000" dirty="0">
                <a:hlinkClick r:id="rId3"/>
              </a:rPr>
              <a:t>www.acsl.at</a:t>
            </a:r>
            <a:endParaRPr lang="de-AT" sz="2000" dirty="0"/>
          </a:p>
          <a:p>
            <a:pPr marL="0" indent="0">
              <a:buFont typeface="Arial" panose="020B0604020202020204" pitchFamily="34" charset="0"/>
              <a:buNone/>
            </a:pPr>
            <a:endParaRPr lang="de-AT" dirty="0"/>
          </a:p>
        </p:txBody>
      </p:sp>
    </p:spTree>
    <p:extLst>
      <p:ext uri="{BB962C8B-B14F-4D97-AF65-F5344CB8AC3E}">
        <p14:creationId xmlns:p14="http://schemas.microsoft.com/office/powerpoint/2010/main" val="119735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175E1-3187-4B39-9C37-973CC7C15B29}"/>
              </a:ext>
            </a:extLst>
          </p:cNvPr>
          <p:cNvSpPr>
            <a:spLocks noGrp="1"/>
          </p:cNvSpPr>
          <p:nvPr>
            <p:ph type="title"/>
          </p:nvPr>
        </p:nvSpPr>
        <p:spPr/>
        <p:txBody>
          <a:bodyPr/>
          <a:lstStyle/>
          <a:p>
            <a:r>
              <a:rPr lang="de-AT" dirty="0"/>
              <a:t>„Technik für Menschen“</a:t>
            </a:r>
          </a:p>
        </p:txBody>
      </p:sp>
      <p:sp>
        <p:nvSpPr>
          <p:cNvPr id="3" name="Inhaltsplatzhalter 2">
            <a:extLst>
              <a:ext uri="{FF2B5EF4-FFF2-40B4-BE49-F238E27FC236}">
                <a16:creationId xmlns:a16="http://schemas.microsoft.com/office/drawing/2014/main" id="{298B57DF-464D-478E-A0CC-084C1487508C}"/>
              </a:ext>
            </a:extLst>
          </p:cNvPr>
          <p:cNvSpPr>
            <a:spLocks noGrp="1"/>
          </p:cNvSpPr>
          <p:nvPr>
            <p:ph idx="1"/>
          </p:nvPr>
        </p:nvSpPr>
        <p:spPr/>
        <p:txBody>
          <a:bodyPr/>
          <a:lstStyle/>
          <a:p>
            <a:pPr marL="0" indent="0">
              <a:buNone/>
            </a:pPr>
            <a:r>
              <a:rPr lang="de-DE" dirty="0"/>
              <a:t>Die TU Wien ist Österreichs größte Forschungs- und Bildungseinrichtung im Bereich Technik und Naturwissenschaften. </a:t>
            </a:r>
          </a:p>
          <a:p>
            <a:pPr marL="0" indent="0">
              <a:buNone/>
            </a:pPr>
            <a:r>
              <a:rPr lang="de-DE" dirty="0"/>
              <a:t>Mehr als 4.000 Wissenschaftler_innen forschen in fünf Forschungsschwerpunkten an acht Fakultäten an „Technik für Menschen“. Der Inhalt der angebotenen Studien ist abgeleitet aus der exzellenten Forschung. </a:t>
            </a:r>
          </a:p>
          <a:p>
            <a:pPr marL="0" indent="0">
              <a:buNone/>
            </a:pPr>
            <a:r>
              <a:rPr lang="de-DE" dirty="0"/>
              <a:t>Rund 26.000 Studierende in 62 Studien profitieren davon. Als Innovationsmotor stärkt die TU Wien den Wirtschaftsstandort, ermöglicht Kooperationen und trägt zum Wohlstand der Gesellschaft bei.</a:t>
            </a:r>
            <a:endParaRPr lang="de-AT" dirty="0"/>
          </a:p>
        </p:txBody>
      </p:sp>
      <p:sp>
        <p:nvSpPr>
          <p:cNvPr id="5" name="Fußzeilenplatzhalter 4">
            <a:extLst>
              <a:ext uri="{FF2B5EF4-FFF2-40B4-BE49-F238E27FC236}">
                <a16:creationId xmlns:a16="http://schemas.microsoft.com/office/drawing/2014/main" id="{E9BB2970-914F-4D69-B108-0C581192FF25}"/>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C69A085F-FC23-4323-BFF0-B7C9500AE76F}"/>
              </a:ext>
            </a:extLst>
          </p:cNvPr>
          <p:cNvSpPr>
            <a:spLocks noGrp="1"/>
          </p:cNvSpPr>
          <p:nvPr>
            <p:ph type="sldNum" sz="quarter" idx="15"/>
          </p:nvPr>
        </p:nvSpPr>
        <p:spPr/>
        <p:txBody>
          <a:bodyPr/>
          <a:lstStyle/>
          <a:p>
            <a:fld id="{418F7AD7-DC47-44A0-A9D7-F1C17BFD6F09}" type="slidenum">
              <a:rPr lang="de-AT" smtClean="0"/>
              <a:pPr/>
              <a:t>3</a:t>
            </a:fld>
            <a:endParaRPr lang="de-AT" dirty="0"/>
          </a:p>
        </p:txBody>
      </p:sp>
    </p:spTree>
    <p:extLst>
      <p:ext uri="{BB962C8B-B14F-4D97-AF65-F5344CB8AC3E}">
        <p14:creationId xmlns:p14="http://schemas.microsoft.com/office/powerpoint/2010/main" val="223500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BF740-BFDC-431B-9153-D143FD605B53}"/>
              </a:ext>
            </a:extLst>
          </p:cNvPr>
          <p:cNvSpPr>
            <a:spLocks noGrp="1"/>
          </p:cNvSpPr>
          <p:nvPr>
            <p:ph type="title"/>
          </p:nvPr>
        </p:nvSpPr>
        <p:spPr/>
        <p:txBody>
          <a:bodyPr/>
          <a:lstStyle/>
          <a:p>
            <a:r>
              <a:rPr lang="de-AT" dirty="0"/>
              <a:t>IAESTE Vienna</a:t>
            </a:r>
          </a:p>
        </p:txBody>
      </p:sp>
      <p:sp>
        <p:nvSpPr>
          <p:cNvPr id="3" name="Textplatzhalter 2">
            <a:extLst>
              <a:ext uri="{FF2B5EF4-FFF2-40B4-BE49-F238E27FC236}">
                <a16:creationId xmlns:a16="http://schemas.microsoft.com/office/drawing/2014/main" id="{3941453A-FB73-4B7A-8934-1CBCC1842544}"/>
              </a:ext>
            </a:extLst>
          </p:cNvPr>
          <p:cNvSpPr>
            <a:spLocks noGrp="1"/>
          </p:cNvSpPr>
          <p:nvPr>
            <p:ph type="body" sz="quarter" idx="11"/>
          </p:nvPr>
        </p:nvSpPr>
        <p:spPr>
          <a:xfrm>
            <a:off x="1308101" y="1549400"/>
            <a:ext cx="4464050" cy="3527425"/>
          </a:xfrm>
        </p:spPr>
        <p:txBody>
          <a:bodyPr/>
          <a:lstStyle/>
          <a:p>
            <a:pPr marL="0" indent="0">
              <a:buNone/>
            </a:pPr>
            <a:r>
              <a:rPr lang="de-DE" dirty="0"/>
              <a:t>… ist eine international tätige Studierendenorganisation, die fachspezifische Praktika für Studierende technischer und naturwissenschaftlicher Studien-richtungen vermittelt. </a:t>
            </a:r>
          </a:p>
          <a:p>
            <a:pPr marL="0" indent="0">
              <a:buNone/>
            </a:pPr>
            <a:r>
              <a:rPr lang="de-DE" dirty="0"/>
              <a:t>An der TU Wien organisiert IAESTE neben der Betreuung von Firmen und </a:t>
            </a:r>
            <a:r>
              <a:rPr lang="de-DE" dirty="0" err="1"/>
              <a:t>Praktikant_innen</a:t>
            </a:r>
            <a:r>
              <a:rPr lang="de-DE" dirty="0"/>
              <a:t> noch Firmenmessen und das </a:t>
            </a:r>
            <a:r>
              <a:rPr lang="de-DE" dirty="0" err="1"/>
              <a:t>FirmenShuttle</a:t>
            </a:r>
            <a:r>
              <a:rPr lang="de-DE" dirty="0"/>
              <a:t>.</a:t>
            </a:r>
          </a:p>
          <a:p>
            <a:pPr marL="0" indent="0">
              <a:buNone/>
            </a:pPr>
            <a:endParaRPr lang="de-AT" sz="2000" dirty="0"/>
          </a:p>
          <a:p>
            <a:pPr marL="0" indent="0">
              <a:buNone/>
            </a:pPr>
            <a:endParaRPr lang="de-AT" sz="2000" dirty="0"/>
          </a:p>
          <a:p>
            <a:pPr marL="0" indent="0">
              <a:buNone/>
            </a:pPr>
            <a:endParaRPr lang="de-AT" sz="2000" dirty="0"/>
          </a:p>
          <a:p>
            <a:pPr marL="0" indent="0">
              <a:buNone/>
            </a:pPr>
            <a:endParaRPr lang="de-AT" dirty="0"/>
          </a:p>
        </p:txBody>
      </p:sp>
      <p:sp>
        <p:nvSpPr>
          <p:cNvPr id="6" name="Fußzeilenplatzhalter 5">
            <a:extLst>
              <a:ext uri="{FF2B5EF4-FFF2-40B4-BE49-F238E27FC236}">
                <a16:creationId xmlns:a16="http://schemas.microsoft.com/office/drawing/2014/main" id="{D1310776-6E99-42AD-B107-A883F3807EF4}"/>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92A31DCE-7C04-48C7-833F-4884C65792E7}"/>
              </a:ext>
            </a:extLst>
          </p:cNvPr>
          <p:cNvSpPr>
            <a:spLocks noGrp="1"/>
          </p:cNvSpPr>
          <p:nvPr>
            <p:ph type="sldNum" sz="quarter" idx="15"/>
          </p:nvPr>
        </p:nvSpPr>
        <p:spPr/>
        <p:txBody>
          <a:bodyPr/>
          <a:lstStyle/>
          <a:p>
            <a:fld id="{418F7AD7-DC47-44A0-A9D7-F1C17BFD6F09}" type="slidenum">
              <a:rPr lang="de-AT" smtClean="0"/>
              <a:pPr/>
              <a:t>30</a:t>
            </a:fld>
            <a:endParaRPr lang="de-AT" dirty="0"/>
          </a:p>
        </p:txBody>
      </p:sp>
      <p:pic>
        <p:nvPicPr>
          <p:cNvPr id="11" name="Bildplatzhalter 10" descr="Arme eines Teams">
            <a:extLst>
              <a:ext uri="{FF2B5EF4-FFF2-40B4-BE49-F238E27FC236}">
                <a16:creationId xmlns:a16="http://schemas.microsoft.com/office/drawing/2014/main" id="{A1EBC0EA-1E35-4855-835E-165FEACCC472}"/>
              </a:ext>
              <a:ext uri="{C183D7F6-B498-43B3-948B-1728B52AA6E4}">
                <adec:decorative xmlns:adec="http://schemas.microsoft.com/office/drawing/2017/decorative" val="0"/>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14" name="Textplatzhalter 2">
            <a:extLst>
              <a:ext uri="{FF2B5EF4-FFF2-40B4-BE49-F238E27FC236}">
                <a16:creationId xmlns:a16="http://schemas.microsoft.com/office/drawing/2014/main" id="{4B366C15-0CBE-4A94-855F-DDC4A737B8D8}"/>
              </a:ext>
            </a:extLst>
          </p:cNvPr>
          <p:cNvSpPr txBox="1">
            <a:spLocks/>
          </p:cNvSpPr>
          <p:nvPr/>
        </p:nvSpPr>
        <p:spPr bwMode="gray">
          <a:xfrm>
            <a:off x="1308100" y="5675710"/>
            <a:ext cx="2910922" cy="276273"/>
          </a:xfrm>
          <a:prstGeom prst="rect">
            <a:avLst/>
          </a:prstGeom>
        </p:spPr>
        <p:txBody>
          <a:bodyPr vert="horz" lIns="0" tIns="0" rIns="0" bIns="0" rtlCol="0">
            <a:noAutofit/>
          </a:bodyPr>
          <a:lstStyle>
            <a:lvl1pPr marL="270000" indent="-270000" algn="l" defTabSz="914400" rtl="0" eaLnBrk="1" latinLnBrk="0" hangingPunct="1">
              <a:lnSpc>
                <a:spcPct val="90000"/>
              </a:lnSpc>
              <a:spcBef>
                <a:spcPts val="600"/>
              </a:spcBef>
              <a:buClr>
                <a:schemeClr val="accent1"/>
              </a:buClr>
              <a:buSzPct val="90000"/>
              <a:buFont typeface="Arial" panose="020B0604020202020204" pitchFamily="34" charset="0"/>
              <a:buChar char="■"/>
              <a:defRPr sz="2200" b="0" kern="1200">
                <a:solidFill>
                  <a:schemeClr val="tx1"/>
                </a:solidFill>
                <a:latin typeface="+mn-lt"/>
                <a:ea typeface="+mn-ea"/>
                <a:cs typeface="+mn-cs"/>
              </a:defRPr>
            </a:lvl1pPr>
            <a:lvl2pPr marL="533400" indent="-271463" algn="l" defTabSz="914400" rtl="0" eaLnBrk="1" latinLnBrk="0" hangingPunct="1">
              <a:lnSpc>
                <a:spcPct val="90000"/>
              </a:lnSpc>
              <a:spcBef>
                <a:spcPts val="400"/>
              </a:spcBef>
              <a:buClr>
                <a:schemeClr val="accent1"/>
              </a:buClr>
              <a:buSzPct val="90000"/>
              <a:buFont typeface="Arial" panose="020B0604020202020204" pitchFamily="34" charset="0"/>
              <a:buChar char="■"/>
              <a:defRPr sz="2000" b="0" kern="1200">
                <a:solidFill>
                  <a:schemeClr val="tx1"/>
                </a:solidFill>
                <a:latin typeface="+mn-lt"/>
                <a:ea typeface="+mn-ea"/>
                <a:cs typeface="+mn-cs"/>
              </a:defRPr>
            </a:lvl2pPr>
            <a:lvl3pPr marL="80486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7791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4pPr>
            <a:lvl5pPr marL="1349375"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2000" dirty="0">
                <a:hlinkClick r:id="rId3"/>
              </a:rPr>
              <a:t>www.iaeste.at</a:t>
            </a:r>
            <a:endParaRPr lang="de-AT" sz="2000" dirty="0"/>
          </a:p>
          <a:p>
            <a:pPr marL="0" indent="0">
              <a:buFont typeface="Arial" panose="020B0604020202020204" pitchFamily="34" charset="0"/>
              <a:buNone/>
            </a:pPr>
            <a:endParaRPr lang="de-AT" dirty="0"/>
          </a:p>
        </p:txBody>
      </p:sp>
    </p:spTree>
    <p:extLst>
      <p:ext uri="{BB962C8B-B14F-4D97-AF65-F5344CB8AC3E}">
        <p14:creationId xmlns:p14="http://schemas.microsoft.com/office/powerpoint/2010/main" val="3423854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2DA74-C491-4EDD-BB5E-51E18AE6C9A5}"/>
              </a:ext>
            </a:extLst>
          </p:cNvPr>
          <p:cNvSpPr>
            <a:spLocks noGrp="1"/>
          </p:cNvSpPr>
          <p:nvPr>
            <p:ph type="title"/>
          </p:nvPr>
        </p:nvSpPr>
        <p:spPr/>
        <p:txBody>
          <a:bodyPr/>
          <a:lstStyle/>
          <a:p>
            <a:r>
              <a:rPr lang="de-AT" dirty="0"/>
              <a:t>TU Chor</a:t>
            </a:r>
          </a:p>
        </p:txBody>
      </p:sp>
      <p:sp>
        <p:nvSpPr>
          <p:cNvPr id="3" name="Textplatzhalter 2">
            <a:extLst>
              <a:ext uri="{FF2B5EF4-FFF2-40B4-BE49-F238E27FC236}">
                <a16:creationId xmlns:a16="http://schemas.microsoft.com/office/drawing/2014/main" id="{A869529E-5266-4546-8958-E92633814D0E}"/>
              </a:ext>
            </a:extLst>
          </p:cNvPr>
          <p:cNvSpPr>
            <a:spLocks noGrp="1"/>
          </p:cNvSpPr>
          <p:nvPr>
            <p:ph type="body" sz="quarter" idx="11"/>
          </p:nvPr>
        </p:nvSpPr>
        <p:spPr>
          <a:xfrm>
            <a:off x="1308101" y="1549401"/>
            <a:ext cx="4464050" cy="3527426"/>
          </a:xfrm>
        </p:spPr>
        <p:txBody>
          <a:bodyPr/>
          <a:lstStyle/>
          <a:p>
            <a:pPr marL="0" indent="0">
              <a:buNone/>
            </a:pPr>
            <a:r>
              <a:rPr lang="de-DE" dirty="0"/>
              <a:t>… hat bereits beachtliche Erfolge auf Chorwettbewerben sowie im Fernsehen bei der ORF-Casting-Show „Die Große Chance der Chöre“ erzielen können. </a:t>
            </a:r>
          </a:p>
          <a:p>
            <a:pPr marL="0" indent="0">
              <a:buNone/>
            </a:pPr>
            <a:r>
              <a:rPr lang="de-DE" dirty="0"/>
              <a:t>Zuletzt wurde eine Goldmedaille bei den World Choir Games 2018, den Olympischen Spielen der Chöre, in Südafrika ersungen. Im Repertoire des Chors: bekannte Pop-Songs und zeitlose Balladen. </a:t>
            </a:r>
            <a:endParaRPr lang="de-DE" i="1" dirty="0"/>
          </a:p>
          <a:p>
            <a:pPr marL="0" indent="0">
              <a:buNone/>
            </a:pPr>
            <a:endParaRPr lang="de-DE" sz="2000" i="1" dirty="0"/>
          </a:p>
          <a:p>
            <a:pPr marL="0" indent="0">
              <a:buNone/>
            </a:pPr>
            <a:endParaRPr lang="de-DE" sz="2000" i="1" dirty="0"/>
          </a:p>
          <a:p>
            <a:pPr marL="0" indent="0">
              <a:buNone/>
            </a:pPr>
            <a:endParaRPr lang="de-AT" dirty="0"/>
          </a:p>
        </p:txBody>
      </p:sp>
      <p:sp>
        <p:nvSpPr>
          <p:cNvPr id="5" name="Textplatzhalter 4">
            <a:extLst>
              <a:ext uri="{FF2B5EF4-FFF2-40B4-BE49-F238E27FC236}">
                <a16:creationId xmlns:a16="http://schemas.microsoft.com/office/drawing/2014/main" id="{375F960D-311B-4F72-92A5-5B69B1D2B8CB}"/>
              </a:ext>
            </a:extLst>
          </p:cNvPr>
          <p:cNvSpPr>
            <a:spLocks noGrp="1"/>
          </p:cNvSpPr>
          <p:nvPr>
            <p:ph type="body" sz="quarter" idx="20"/>
          </p:nvPr>
        </p:nvSpPr>
        <p:spPr/>
        <p:txBody>
          <a:bodyPr/>
          <a:lstStyle/>
          <a:p>
            <a:r>
              <a:rPr lang="de-AT" dirty="0"/>
              <a:t>© Matthias Muggli</a:t>
            </a:r>
          </a:p>
        </p:txBody>
      </p:sp>
      <p:sp>
        <p:nvSpPr>
          <p:cNvPr id="6" name="Fußzeilenplatzhalter 5">
            <a:extLst>
              <a:ext uri="{FF2B5EF4-FFF2-40B4-BE49-F238E27FC236}">
                <a16:creationId xmlns:a16="http://schemas.microsoft.com/office/drawing/2014/main" id="{0A1BC712-27D4-4A3C-9180-A0410E85D2A8}"/>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7165D5C6-5B6F-475C-85D4-E16715E450F0}"/>
              </a:ext>
            </a:extLst>
          </p:cNvPr>
          <p:cNvSpPr>
            <a:spLocks noGrp="1"/>
          </p:cNvSpPr>
          <p:nvPr>
            <p:ph type="sldNum" sz="quarter" idx="15"/>
          </p:nvPr>
        </p:nvSpPr>
        <p:spPr/>
        <p:txBody>
          <a:bodyPr/>
          <a:lstStyle/>
          <a:p>
            <a:fld id="{418F7AD7-DC47-44A0-A9D7-F1C17BFD6F09}" type="slidenum">
              <a:rPr lang="de-AT" smtClean="0"/>
              <a:pPr/>
              <a:t>31</a:t>
            </a:fld>
            <a:endParaRPr lang="de-AT" dirty="0"/>
          </a:p>
        </p:txBody>
      </p:sp>
      <p:pic>
        <p:nvPicPr>
          <p:cNvPr id="11" name="Bildplatzhalter 10" descr="Der TU Chor beim Auftritt">
            <a:extLst>
              <a:ext uri="{FF2B5EF4-FFF2-40B4-BE49-F238E27FC236}">
                <a16:creationId xmlns:a16="http://schemas.microsoft.com/office/drawing/2014/main" id="{3298D333-4F37-40D3-86D7-639DDDF4EE2D}"/>
              </a:ext>
              <a:ext uri="{C183D7F6-B498-43B3-948B-1728B52AA6E4}">
                <adec:decorative xmlns:adec="http://schemas.microsoft.com/office/drawing/2017/decorative" val="0"/>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platzhalter 2">
            <a:extLst>
              <a:ext uri="{FF2B5EF4-FFF2-40B4-BE49-F238E27FC236}">
                <a16:creationId xmlns:a16="http://schemas.microsoft.com/office/drawing/2014/main" id="{62E962F9-6838-42B2-B429-3222101EC64B}"/>
              </a:ext>
            </a:extLst>
          </p:cNvPr>
          <p:cNvSpPr txBox="1">
            <a:spLocks/>
          </p:cNvSpPr>
          <p:nvPr/>
        </p:nvSpPr>
        <p:spPr bwMode="gray">
          <a:xfrm>
            <a:off x="1308100" y="5675710"/>
            <a:ext cx="2910922" cy="276273"/>
          </a:xfrm>
          <a:prstGeom prst="rect">
            <a:avLst/>
          </a:prstGeom>
        </p:spPr>
        <p:txBody>
          <a:bodyPr vert="horz" lIns="0" tIns="0" rIns="0" bIns="0" rtlCol="0">
            <a:noAutofit/>
          </a:bodyPr>
          <a:lstStyle>
            <a:lvl1pPr marL="270000" indent="-270000" algn="l" defTabSz="914400" rtl="0" eaLnBrk="1" latinLnBrk="0" hangingPunct="1">
              <a:lnSpc>
                <a:spcPct val="90000"/>
              </a:lnSpc>
              <a:spcBef>
                <a:spcPts val="600"/>
              </a:spcBef>
              <a:buClr>
                <a:schemeClr val="accent1"/>
              </a:buClr>
              <a:buSzPct val="90000"/>
              <a:buFont typeface="Arial" panose="020B0604020202020204" pitchFamily="34" charset="0"/>
              <a:buChar char="■"/>
              <a:defRPr sz="2200" b="0" kern="1200">
                <a:solidFill>
                  <a:schemeClr val="tx1"/>
                </a:solidFill>
                <a:latin typeface="+mn-lt"/>
                <a:ea typeface="+mn-ea"/>
                <a:cs typeface="+mn-cs"/>
              </a:defRPr>
            </a:lvl1pPr>
            <a:lvl2pPr marL="533400" indent="-271463" algn="l" defTabSz="914400" rtl="0" eaLnBrk="1" latinLnBrk="0" hangingPunct="1">
              <a:lnSpc>
                <a:spcPct val="90000"/>
              </a:lnSpc>
              <a:spcBef>
                <a:spcPts val="400"/>
              </a:spcBef>
              <a:buClr>
                <a:schemeClr val="accent1"/>
              </a:buClr>
              <a:buSzPct val="90000"/>
              <a:buFont typeface="Arial" panose="020B0604020202020204" pitchFamily="34" charset="0"/>
              <a:buChar char="■"/>
              <a:defRPr sz="2000" b="0" kern="1200">
                <a:solidFill>
                  <a:schemeClr val="tx1"/>
                </a:solidFill>
                <a:latin typeface="+mn-lt"/>
                <a:ea typeface="+mn-ea"/>
                <a:cs typeface="+mn-cs"/>
              </a:defRPr>
            </a:lvl2pPr>
            <a:lvl3pPr marL="80486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7791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4pPr>
            <a:lvl5pPr marL="1349375"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hlinkClick r:id="rId3" action="ppaction://hlinkfile"/>
              </a:rPr>
              <a:t>chor.tuwien.ac.at</a:t>
            </a:r>
            <a:endParaRPr lang="de-AT" sz="2000" dirty="0"/>
          </a:p>
          <a:p>
            <a:pPr marL="0" indent="0">
              <a:buFont typeface="Arial" panose="020B0604020202020204" pitchFamily="34" charset="0"/>
              <a:buNone/>
            </a:pPr>
            <a:endParaRPr lang="de-AT" dirty="0"/>
          </a:p>
        </p:txBody>
      </p:sp>
    </p:spTree>
    <p:extLst>
      <p:ext uri="{BB962C8B-B14F-4D97-AF65-F5344CB8AC3E}">
        <p14:creationId xmlns:p14="http://schemas.microsoft.com/office/powerpoint/2010/main" val="2172506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E4E19-86FC-40EE-8F80-4EC033B125B4}"/>
              </a:ext>
            </a:extLst>
          </p:cNvPr>
          <p:cNvSpPr>
            <a:spLocks noGrp="1"/>
          </p:cNvSpPr>
          <p:nvPr>
            <p:ph type="title"/>
          </p:nvPr>
        </p:nvSpPr>
        <p:spPr/>
        <p:txBody>
          <a:bodyPr/>
          <a:lstStyle/>
          <a:p>
            <a:r>
              <a:rPr lang="de-AT" dirty="0"/>
              <a:t>TU Orchester</a:t>
            </a:r>
          </a:p>
        </p:txBody>
      </p:sp>
      <p:sp>
        <p:nvSpPr>
          <p:cNvPr id="3" name="Textplatzhalter 2">
            <a:extLst>
              <a:ext uri="{FF2B5EF4-FFF2-40B4-BE49-F238E27FC236}">
                <a16:creationId xmlns:a16="http://schemas.microsoft.com/office/drawing/2014/main" id="{8C1A5E2F-7382-4FE0-9056-27A2ECE30F74}"/>
              </a:ext>
            </a:extLst>
          </p:cNvPr>
          <p:cNvSpPr>
            <a:spLocks noGrp="1"/>
          </p:cNvSpPr>
          <p:nvPr>
            <p:ph type="body" sz="quarter" idx="11"/>
          </p:nvPr>
        </p:nvSpPr>
        <p:spPr>
          <a:xfrm>
            <a:off x="1308101" y="1549400"/>
            <a:ext cx="4464049" cy="3344333"/>
          </a:xfrm>
        </p:spPr>
        <p:txBody>
          <a:bodyPr/>
          <a:lstStyle/>
          <a:p>
            <a:pPr marL="0" indent="0">
              <a:buNone/>
            </a:pPr>
            <a:r>
              <a:rPr lang="de-DE" dirty="0"/>
              <a:t>Im Jahr 1984 gegründet, ist es das erste und älteste Universitäts- </a:t>
            </a:r>
            <a:r>
              <a:rPr lang="de-DE" dirty="0" err="1"/>
              <a:t>orchester</a:t>
            </a:r>
            <a:r>
              <a:rPr lang="de-DE" dirty="0"/>
              <a:t> in Wien. </a:t>
            </a:r>
          </a:p>
          <a:p>
            <a:pPr marL="0" indent="0">
              <a:buNone/>
            </a:pPr>
            <a:r>
              <a:rPr lang="de-DE" dirty="0"/>
              <a:t>Das Orchester ist mittlerweile zur musikalischen Visitenkarte der Technische Universität Wien geworden: durch regelmäßige Konzerttätigkeiten, die Eröffnung des traditionellen TU Balles und die Umrahmung akademischer Feiern.</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endParaRPr lang="de-AT" dirty="0"/>
          </a:p>
        </p:txBody>
      </p:sp>
      <p:sp>
        <p:nvSpPr>
          <p:cNvPr id="5" name="Textplatzhalter 4">
            <a:extLst>
              <a:ext uri="{FF2B5EF4-FFF2-40B4-BE49-F238E27FC236}">
                <a16:creationId xmlns:a16="http://schemas.microsoft.com/office/drawing/2014/main" id="{E1305963-5461-4ABA-9301-C2EE24C819FF}"/>
              </a:ext>
            </a:extLst>
          </p:cNvPr>
          <p:cNvSpPr>
            <a:spLocks noGrp="1"/>
          </p:cNvSpPr>
          <p:nvPr>
            <p:ph type="body" sz="quarter" idx="20"/>
          </p:nvPr>
        </p:nvSpPr>
        <p:spPr/>
        <p:txBody>
          <a:bodyPr/>
          <a:lstStyle/>
          <a:p>
            <a:r>
              <a:rPr lang="de-AT" dirty="0"/>
              <a:t>© </a:t>
            </a:r>
            <a:r>
              <a:rPr lang="de-AT" dirty="0" err="1"/>
              <a:t>jurecka</a:t>
            </a:r>
            <a:endParaRPr lang="de-AT" dirty="0"/>
          </a:p>
        </p:txBody>
      </p:sp>
      <p:sp>
        <p:nvSpPr>
          <p:cNvPr id="6" name="Fußzeilenplatzhalter 5">
            <a:extLst>
              <a:ext uri="{FF2B5EF4-FFF2-40B4-BE49-F238E27FC236}">
                <a16:creationId xmlns:a16="http://schemas.microsoft.com/office/drawing/2014/main" id="{DAA880AE-CB0C-4B4B-94ED-BBF0235C66BE}"/>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D0A9C08A-96B8-4BB1-97E8-90F60899C942}"/>
              </a:ext>
            </a:extLst>
          </p:cNvPr>
          <p:cNvSpPr>
            <a:spLocks noGrp="1"/>
          </p:cNvSpPr>
          <p:nvPr>
            <p:ph type="sldNum" sz="quarter" idx="15"/>
          </p:nvPr>
        </p:nvSpPr>
        <p:spPr/>
        <p:txBody>
          <a:bodyPr/>
          <a:lstStyle/>
          <a:p>
            <a:fld id="{418F7AD7-DC47-44A0-A9D7-F1C17BFD6F09}" type="slidenum">
              <a:rPr lang="de-AT" smtClean="0"/>
              <a:pPr/>
              <a:t>32</a:t>
            </a:fld>
            <a:endParaRPr lang="de-AT" dirty="0"/>
          </a:p>
        </p:txBody>
      </p:sp>
      <p:pic>
        <p:nvPicPr>
          <p:cNvPr id="15" name="Bildplatzhalter 14" descr="TU Orchester im Kuppelsaal">
            <a:extLst>
              <a:ext uri="{FF2B5EF4-FFF2-40B4-BE49-F238E27FC236}">
                <a16:creationId xmlns:a16="http://schemas.microsoft.com/office/drawing/2014/main" id="{D276D608-BCA0-4312-B588-9B8564A00178}"/>
              </a:ext>
              <a:ext uri="{C183D7F6-B498-43B3-948B-1728B52AA6E4}">
                <adec:decorative xmlns:adec="http://schemas.microsoft.com/office/drawing/2017/decorative" val="0"/>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platzhalter 2">
            <a:extLst>
              <a:ext uri="{FF2B5EF4-FFF2-40B4-BE49-F238E27FC236}">
                <a16:creationId xmlns:a16="http://schemas.microsoft.com/office/drawing/2014/main" id="{89477399-C133-4FF3-828E-19D71A2B5812}"/>
              </a:ext>
            </a:extLst>
          </p:cNvPr>
          <p:cNvSpPr txBox="1">
            <a:spLocks/>
          </p:cNvSpPr>
          <p:nvPr/>
        </p:nvSpPr>
        <p:spPr bwMode="gray">
          <a:xfrm>
            <a:off x="1308100" y="5675710"/>
            <a:ext cx="2910922" cy="276273"/>
          </a:xfrm>
          <a:prstGeom prst="rect">
            <a:avLst/>
          </a:prstGeom>
        </p:spPr>
        <p:txBody>
          <a:bodyPr vert="horz" lIns="0" tIns="0" rIns="0" bIns="0" rtlCol="0">
            <a:noAutofit/>
          </a:bodyPr>
          <a:lstStyle>
            <a:lvl1pPr marL="270000" indent="-270000" algn="l" defTabSz="914400" rtl="0" eaLnBrk="1" latinLnBrk="0" hangingPunct="1">
              <a:lnSpc>
                <a:spcPct val="90000"/>
              </a:lnSpc>
              <a:spcBef>
                <a:spcPts val="600"/>
              </a:spcBef>
              <a:buClr>
                <a:schemeClr val="accent1"/>
              </a:buClr>
              <a:buSzPct val="90000"/>
              <a:buFont typeface="Arial" panose="020B0604020202020204" pitchFamily="34" charset="0"/>
              <a:buChar char="■"/>
              <a:defRPr sz="2200" b="0" kern="1200">
                <a:solidFill>
                  <a:schemeClr val="tx1"/>
                </a:solidFill>
                <a:latin typeface="+mn-lt"/>
                <a:ea typeface="+mn-ea"/>
                <a:cs typeface="+mn-cs"/>
              </a:defRPr>
            </a:lvl1pPr>
            <a:lvl2pPr marL="533400" indent="-271463" algn="l" defTabSz="914400" rtl="0" eaLnBrk="1" latinLnBrk="0" hangingPunct="1">
              <a:lnSpc>
                <a:spcPct val="90000"/>
              </a:lnSpc>
              <a:spcBef>
                <a:spcPts val="400"/>
              </a:spcBef>
              <a:buClr>
                <a:schemeClr val="accent1"/>
              </a:buClr>
              <a:buSzPct val="90000"/>
              <a:buFont typeface="Arial" panose="020B0604020202020204" pitchFamily="34" charset="0"/>
              <a:buChar char="■"/>
              <a:defRPr sz="2000" b="0" kern="1200">
                <a:solidFill>
                  <a:schemeClr val="tx1"/>
                </a:solidFill>
                <a:latin typeface="+mn-lt"/>
                <a:ea typeface="+mn-ea"/>
                <a:cs typeface="+mn-cs"/>
              </a:defRPr>
            </a:lvl2pPr>
            <a:lvl3pPr marL="80486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7791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4pPr>
            <a:lvl5pPr marL="1349375"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hlinkClick r:id="rId3" action="ppaction://hlinkfile"/>
              </a:rPr>
              <a:t>tuorchester.at</a:t>
            </a:r>
            <a:endParaRPr lang="de-AT" sz="2000" dirty="0"/>
          </a:p>
          <a:p>
            <a:pPr marL="0" indent="0">
              <a:buFont typeface="Arial" panose="020B0604020202020204" pitchFamily="34" charset="0"/>
              <a:buNone/>
            </a:pPr>
            <a:endParaRPr lang="de-AT" dirty="0"/>
          </a:p>
        </p:txBody>
      </p:sp>
    </p:spTree>
    <p:extLst>
      <p:ext uri="{BB962C8B-B14F-4D97-AF65-F5344CB8AC3E}">
        <p14:creationId xmlns:p14="http://schemas.microsoft.com/office/powerpoint/2010/main" val="901944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Akademische Bläserphilharmonie Wien im Kuppelsaal">
            <a:extLst>
              <a:ext uri="{FF2B5EF4-FFF2-40B4-BE49-F238E27FC236}">
                <a16:creationId xmlns:a16="http://schemas.microsoft.com/office/drawing/2014/main" id="{A9FF6543-1C5B-4D06-800E-504C79C6986C}"/>
              </a:ext>
            </a:extLst>
          </p:cNvPr>
          <p:cNvSpPr>
            <a:spLocks noGrp="1"/>
          </p:cNvSpPr>
          <p:nvPr>
            <p:ph type="title"/>
          </p:nvPr>
        </p:nvSpPr>
        <p:spPr/>
        <p:txBody>
          <a:bodyPr/>
          <a:lstStyle/>
          <a:p>
            <a:r>
              <a:rPr lang="de-AT" dirty="0"/>
              <a:t>Akademische Bläserphilharmonie Wien</a:t>
            </a:r>
          </a:p>
        </p:txBody>
      </p:sp>
      <p:sp>
        <p:nvSpPr>
          <p:cNvPr id="3" name="Textplatzhalter 2">
            <a:extLst>
              <a:ext uri="{FF2B5EF4-FFF2-40B4-BE49-F238E27FC236}">
                <a16:creationId xmlns:a16="http://schemas.microsoft.com/office/drawing/2014/main" id="{760D92C2-7009-45F1-9617-09E6811EC48C}"/>
              </a:ext>
            </a:extLst>
          </p:cNvPr>
          <p:cNvSpPr>
            <a:spLocks noGrp="1"/>
          </p:cNvSpPr>
          <p:nvPr>
            <p:ph type="body" sz="quarter" idx="11"/>
          </p:nvPr>
        </p:nvSpPr>
        <p:spPr>
          <a:xfrm>
            <a:off x="1308101" y="1549400"/>
            <a:ext cx="4464050" cy="3433417"/>
          </a:xfrm>
        </p:spPr>
        <p:txBody>
          <a:bodyPr/>
          <a:lstStyle/>
          <a:p>
            <a:pPr marL="0" indent="0">
              <a:buNone/>
            </a:pPr>
            <a:r>
              <a:rPr lang="de-DE" dirty="0"/>
              <a:t>Die 1994 gegründete Akademische Bläserphilharmonie mit Sitz an der TU Wien besteht </a:t>
            </a:r>
            <a:r>
              <a:rPr lang="de-DE" dirty="0" err="1"/>
              <a:t>großteils</a:t>
            </a:r>
            <a:r>
              <a:rPr lang="de-DE" dirty="0"/>
              <a:t> aus Studierenden und </a:t>
            </a:r>
            <a:r>
              <a:rPr lang="de-DE" dirty="0" err="1"/>
              <a:t>Absolvent_innen</a:t>
            </a:r>
            <a:r>
              <a:rPr lang="de-DE" dirty="0"/>
              <a:t> der TU Wien, aber auch anderer Wiener Universitäten. </a:t>
            </a:r>
          </a:p>
          <a:p>
            <a:pPr marL="0" indent="0">
              <a:buNone/>
            </a:pPr>
            <a:r>
              <a:rPr lang="de-DE" dirty="0"/>
              <a:t>Zudem besteht es aus vielen engagierten </a:t>
            </a:r>
            <a:r>
              <a:rPr lang="de-DE" dirty="0" err="1"/>
              <a:t>Musiker_innen</a:t>
            </a:r>
            <a:r>
              <a:rPr lang="de-DE" dirty="0"/>
              <a:t> der unterschiedlichsten Berufs- aber auch Altersgruppen.</a:t>
            </a:r>
            <a:endParaRPr lang="de-AT" dirty="0"/>
          </a:p>
        </p:txBody>
      </p:sp>
      <p:sp>
        <p:nvSpPr>
          <p:cNvPr id="5" name="Textplatzhalter 4">
            <a:extLst>
              <a:ext uri="{FF2B5EF4-FFF2-40B4-BE49-F238E27FC236}">
                <a16:creationId xmlns:a16="http://schemas.microsoft.com/office/drawing/2014/main" id="{E6DEFD28-5AB6-485B-BE39-697AFD3CB5EF}"/>
              </a:ext>
            </a:extLst>
          </p:cNvPr>
          <p:cNvSpPr>
            <a:spLocks noGrp="1"/>
          </p:cNvSpPr>
          <p:nvPr>
            <p:ph type="body" sz="quarter" idx="20"/>
          </p:nvPr>
        </p:nvSpPr>
        <p:spPr/>
        <p:txBody>
          <a:bodyPr/>
          <a:lstStyle/>
          <a:p>
            <a:r>
              <a:rPr lang="de-AT" dirty="0"/>
              <a:t>© Tu </a:t>
            </a:r>
            <a:r>
              <a:rPr lang="de-AT" dirty="0" err="1"/>
              <a:t>wien</a:t>
            </a:r>
            <a:endParaRPr lang="de-AT" dirty="0"/>
          </a:p>
        </p:txBody>
      </p:sp>
      <p:sp>
        <p:nvSpPr>
          <p:cNvPr id="6" name="Fußzeilenplatzhalter 5">
            <a:extLst>
              <a:ext uri="{FF2B5EF4-FFF2-40B4-BE49-F238E27FC236}">
                <a16:creationId xmlns:a16="http://schemas.microsoft.com/office/drawing/2014/main" id="{566A685A-F6D9-44B5-AFC8-70C4822192F6}"/>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C2806013-5140-487B-8963-C3C8ABFD3CA8}"/>
              </a:ext>
            </a:extLst>
          </p:cNvPr>
          <p:cNvSpPr>
            <a:spLocks noGrp="1"/>
          </p:cNvSpPr>
          <p:nvPr>
            <p:ph type="sldNum" sz="quarter" idx="15"/>
          </p:nvPr>
        </p:nvSpPr>
        <p:spPr/>
        <p:txBody>
          <a:bodyPr/>
          <a:lstStyle/>
          <a:p>
            <a:fld id="{418F7AD7-DC47-44A0-A9D7-F1C17BFD6F09}" type="slidenum">
              <a:rPr lang="de-AT" smtClean="0"/>
              <a:pPr/>
              <a:t>33</a:t>
            </a:fld>
            <a:endParaRPr lang="de-AT" dirty="0"/>
          </a:p>
        </p:txBody>
      </p:sp>
      <p:pic>
        <p:nvPicPr>
          <p:cNvPr id="11" name="Bildplatzhalter 10" descr="Akademische Bläserphilharmonie Wien im Kuppelsaal">
            <a:extLst>
              <a:ext uri="{FF2B5EF4-FFF2-40B4-BE49-F238E27FC236}">
                <a16:creationId xmlns:a16="http://schemas.microsoft.com/office/drawing/2014/main" id="{80B23807-7D70-482C-A4DC-752F3AF266B8}"/>
              </a:ext>
              <a:ext uri="{C183D7F6-B498-43B3-948B-1728B52AA6E4}">
                <adec:decorative xmlns:adec="http://schemas.microsoft.com/office/drawing/2017/decorative" val="0"/>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platzhalter 2">
            <a:extLst>
              <a:ext uri="{FF2B5EF4-FFF2-40B4-BE49-F238E27FC236}">
                <a16:creationId xmlns:a16="http://schemas.microsoft.com/office/drawing/2014/main" id="{2D6D40C0-DE39-402F-8CA4-06E14B2007D0}"/>
              </a:ext>
            </a:extLst>
          </p:cNvPr>
          <p:cNvSpPr txBox="1">
            <a:spLocks/>
          </p:cNvSpPr>
          <p:nvPr/>
        </p:nvSpPr>
        <p:spPr bwMode="gray">
          <a:xfrm>
            <a:off x="1308100" y="5675710"/>
            <a:ext cx="3555448" cy="276273"/>
          </a:xfrm>
          <a:prstGeom prst="rect">
            <a:avLst/>
          </a:prstGeom>
        </p:spPr>
        <p:txBody>
          <a:bodyPr vert="horz" lIns="0" tIns="0" rIns="0" bIns="0" rtlCol="0">
            <a:noAutofit/>
          </a:bodyPr>
          <a:lstStyle>
            <a:lvl1pPr marL="270000" indent="-270000" algn="l" defTabSz="914400" rtl="0" eaLnBrk="1" latinLnBrk="0" hangingPunct="1">
              <a:lnSpc>
                <a:spcPct val="90000"/>
              </a:lnSpc>
              <a:spcBef>
                <a:spcPts val="600"/>
              </a:spcBef>
              <a:buClr>
                <a:schemeClr val="accent1"/>
              </a:buClr>
              <a:buSzPct val="90000"/>
              <a:buFont typeface="Arial" panose="020B0604020202020204" pitchFamily="34" charset="0"/>
              <a:buChar char="■"/>
              <a:defRPr sz="2200" b="0" kern="1200">
                <a:solidFill>
                  <a:schemeClr val="tx1"/>
                </a:solidFill>
                <a:latin typeface="+mn-lt"/>
                <a:ea typeface="+mn-ea"/>
                <a:cs typeface="+mn-cs"/>
              </a:defRPr>
            </a:lvl1pPr>
            <a:lvl2pPr marL="533400" indent="-271463" algn="l" defTabSz="914400" rtl="0" eaLnBrk="1" latinLnBrk="0" hangingPunct="1">
              <a:lnSpc>
                <a:spcPct val="90000"/>
              </a:lnSpc>
              <a:spcBef>
                <a:spcPts val="400"/>
              </a:spcBef>
              <a:buClr>
                <a:schemeClr val="accent1"/>
              </a:buClr>
              <a:buSzPct val="90000"/>
              <a:buFont typeface="Arial" panose="020B0604020202020204" pitchFamily="34" charset="0"/>
              <a:buChar char="■"/>
              <a:defRPr sz="2000" b="0" kern="1200">
                <a:solidFill>
                  <a:schemeClr val="tx1"/>
                </a:solidFill>
                <a:latin typeface="+mn-lt"/>
                <a:ea typeface="+mn-ea"/>
                <a:cs typeface="+mn-cs"/>
              </a:defRPr>
            </a:lvl2pPr>
            <a:lvl3pPr marL="80486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7791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4pPr>
            <a:lvl5pPr marL="1349375"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hlinkClick r:id="rId3"/>
              </a:rPr>
              <a:t>www.blaeserphilharmonie.at</a:t>
            </a:r>
            <a:endParaRPr lang="de-AT" sz="2000" dirty="0"/>
          </a:p>
          <a:p>
            <a:pPr marL="0" indent="0">
              <a:buFont typeface="Arial" panose="020B0604020202020204" pitchFamily="34" charset="0"/>
              <a:buNone/>
            </a:pPr>
            <a:endParaRPr lang="de-AT" dirty="0"/>
          </a:p>
        </p:txBody>
      </p:sp>
    </p:spTree>
    <p:extLst>
      <p:ext uri="{BB962C8B-B14F-4D97-AF65-F5344CB8AC3E}">
        <p14:creationId xmlns:p14="http://schemas.microsoft.com/office/powerpoint/2010/main" val="205602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24E109E-4727-42E8-8347-BCF07E10D729}"/>
              </a:ext>
            </a:extLst>
          </p:cNvPr>
          <p:cNvSpPr>
            <a:spLocks noGrp="1"/>
          </p:cNvSpPr>
          <p:nvPr>
            <p:ph type="body" sz="quarter" idx="17"/>
          </p:nvPr>
        </p:nvSpPr>
        <p:spPr/>
        <p:txBody>
          <a:bodyPr/>
          <a:lstStyle/>
          <a:p>
            <a:r>
              <a:rPr lang="de-AT" dirty="0"/>
              <a:t>© TU Wien</a:t>
            </a:r>
          </a:p>
        </p:txBody>
      </p:sp>
      <p:sp>
        <p:nvSpPr>
          <p:cNvPr id="5" name="Fußzeilenplatzhalter 4">
            <a:extLst>
              <a:ext uri="{FF2B5EF4-FFF2-40B4-BE49-F238E27FC236}">
                <a16:creationId xmlns:a16="http://schemas.microsoft.com/office/drawing/2014/main" id="{4BAA3B6F-1CD3-45C7-A0C9-94431A0092B6}"/>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195EEC01-B8DD-41A9-BE65-A11E6878F877}"/>
              </a:ext>
            </a:extLst>
          </p:cNvPr>
          <p:cNvSpPr>
            <a:spLocks noGrp="1"/>
          </p:cNvSpPr>
          <p:nvPr>
            <p:ph type="sldNum" sz="quarter" idx="15"/>
          </p:nvPr>
        </p:nvSpPr>
        <p:spPr/>
        <p:txBody>
          <a:bodyPr/>
          <a:lstStyle/>
          <a:p>
            <a:fld id="{418F7AD7-DC47-44A0-A9D7-F1C17BFD6F09}" type="slidenum">
              <a:rPr lang="de-AT" smtClean="0"/>
              <a:pPr/>
              <a:t>34</a:t>
            </a:fld>
            <a:endParaRPr lang="de-AT" dirty="0"/>
          </a:p>
        </p:txBody>
      </p:sp>
      <p:pic>
        <p:nvPicPr>
          <p:cNvPr id="10" name="Bildplatzhalter 9" descr="Drei Forschende beim Hantieren an einem großen Objekt im Labor">
            <a:extLst>
              <a:ext uri="{FF2B5EF4-FFF2-40B4-BE49-F238E27FC236}">
                <a16:creationId xmlns:a16="http://schemas.microsoft.com/office/drawing/2014/main" id="{A8B95E7F-7C0E-4435-AE5B-ECE2EC562E98}"/>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a:stretch/>
        </p:blipFill>
        <p:spPr>
          <a:xfrm>
            <a:off x="0" y="110"/>
            <a:ext cx="12192000" cy="6050290"/>
          </a:xfrm>
        </p:spPr>
      </p:pic>
      <p:sp>
        <p:nvSpPr>
          <p:cNvPr id="11" name="Titel 2">
            <a:extLst>
              <a:ext uri="{FF2B5EF4-FFF2-40B4-BE49-F238E27FC236}">
                <a16:creationId xmlns:a16="http://schemas.microsoft.com/office/drawing/2014/main" id="{15E87681-4BC3-45AC-8D59-21CE5A550D7A}"/>
              </a:ext>
            </a:extLst>
          </p:cNvPr>
          <p:cNvSpPr txBox="1">
            <a:spLocks/>
          </p:cNvSpPr>
          <p:nvPr/>
        </p:nvSpPr>
        <p:spPr bwMode="gray">
          <a:xfrm>
            <a:off x="1308099" y="347448"/>
            <a:ext cx="10137141" cy="507896"/>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de-AT" cap="all" spc="300" dirty="0">
                <a:ln w="12700">
                  <a:solidFill>
                    <a:srgbClr val="006699"/>
                  </a:solidFill>
                </a:ln>
                <a:latin typeface="Arial Black" panose="020B0A04020102020204" pitchFamily="34" charset="0"/>
              </a:rPr>
              <a:t>Kooperationen</a:t>
            </a:r>
          </a:p>
        </p:txBody>
      </p:sp>
    </p:spTree>
    <p:extLst>
      <p:ext uri="{BB962C8B-B14F-4D97-AF65-F5344CB8AC3E}">
        <p14:creationId xmlns:p14="http://schemas.microsoft.com/office/powerpoint/2010/main" val="480657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ADCC3-B2CF-4C4B-B402-2621D5B37A25}"/>
              </a:ext>
            </a:extLst>
          </p:cNvPr>
          <p:cNvSpPr>
            <a:spLocks noGrp="1"/>
          </p:cNvSpPr>
          <p:nvPr>
            <p:ph type="title"/>
          </p:nvPr>
        </p:nvSpPr>
        <p:spPr/>
        <p:txBody>
          <a:bodyPr/>
          <a:lstStyle/>
          <a:p>
            <a:r>
              <a:rPr lang="de-AT" dirty="0"/>
              <a:t>Kooperationen</a:t>
            </a:r>
            <a:endParaRPr lang="de-AT" b="0" dirty="0"/>
          </a:p>
        </p:txBody>
      </p:sp>
      <p:sp>
        <p:nvSpPr>
          <p:cNvPr id="3" name="Textplatzhalter 2">
            <a:extLst>
              <a:ext uri="{FF2B5EF4-FFF2-40B4-BE49-F238E27FC236}">
                <a16:creationId xmlns:a16="http://schemas.microsoft.com/office/drawing/2014/main" id="{7B45BC22-E3A0-409E-81B9-901763D6C949}"/>
              </a:ext>
            </a:extLst>
          </p:cNvPr>
          <p:cNvSpPr>
            <a:spLocks noGrp="1"/>
          </p:cNvSpPr>
          <p:nvPr>
            <p:ph type="body" sz="quarter" idx="11"/>
          </p:nvPr>
        </p:nvSpPr>
        <p:spPr/>
        <p:txBody>
          <a:bodyPr/>
          <a:lstStyle/>
          <a:p>
            <a:pPr marL="0" indent="0">
              <a:buNone/>
            </a:pPr>
            <a:r>
              <a:rPr lang="de-DE" sz="2000" dirty="0"/>
              <a:t>Kooperationen werden an der TU Wien in Kompetenzzentren, Netzwerken und Projekten institutionalisiert. </a:t>
            </a:r>
          </a:p>
          <a:p>
            <a:pPr marL="0" indent="0">
              <a:buNone/>
            </a:pPr>
            <a:r>
              <a:rPr lang="de-DE" sz="2000" dirty="0"/>
              <a:t>Zudem nimmt die TU Wien an Schwer-</a:t>
            </a:r>
            <a:r>
              <a:rPr lang="de-DE" sz="2000" dirty="0" err="1"/>
              <a:t>punktprogrammen</a:t>
            </a:r>
            <a:r>
              <a:rPr lang="de-DE" sz="2000" dirty="0"/>
              <a:t> des Fonds zur Förderung der wissenschaftlichen Forschung (FWF) teil.</a:t>
            </a:r>
            <a:endParaRPr lang="de-AT" sz="2000" dirty="0"/>
          </a:p>
        </p:txBody>
      </p:sp>
      <p:sp>
        <p:nvSpPr>
          <p:cNvPr id="5" name="Textplatzhalter 4">
            <a:extLst>
              <a:ext uri="{FF2B5EF4-FFF2-40B4-BE49-F238E27FC236}">
                <a16:creationId xmlns:a16="http://schemas.microsoft.com/office/drawing/2014/main" id="{BD304E32-EED9-4678-9B4C-DF1EF1C69E81}"/>
              </a:ext>
            </a:extLst>
          </p:cNvPr>
          <p:cNvSpPr>
            <a:spLocks noGrp="1"/>
          </p:cNvSpPr>
          <p:nvPr>
            <p:ph type="body" sz="quarter" idx="20"/>
          </p:nvPr>
        </p:nvSpPr>
        <p:spPr/>
        <p:txBody>
          <a:bodyPr/>
          <a:lstStyle/>
          <a:p>
            <a:r>
              <a:rPr lang="de-AT" dirty="0"/>
              <a:t>© TU Wien</a:t>
            </a:r>
          </a:p>
        </p:txBody>
      </p:sp>
      <p:sp>
        <p:nvSpPr>
          <p:cNvPr id="6" name="Fußzeilenplatzhalter 5">
            <a:extLst>
              <a:ext uri="{FF2B5EF4-FFF2-40B4-BE49-F238E27FC236}">
                <a16:creationId xmlns:a16="http://schemas.microsoft.com/office/drawing/2014/main" id="{BB6D4DE6-68BF-47A4-8F7D-B152DAB310F0}"/>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00C95FB6-7735-4C31-90F1-34C3D1B4C4D6}"/>
              </a:ext>
            </a:extLst>
          </p:cNvPr>
          <p:cNvSpPr>
            <a:spLocks noGrp="1"/>
          </p:cNvSpPr>
          <p:nvPr>
            <p:ph type="sldNum" sz="quarter" idx="15"/>
          </p:nvPr>
        </p:nvSpPr>
        <p:spPr/>
        <p:txBody>
          <a:bodyPr/>
          <a:lstStyle/>
          <a:p>
            <a:fld id="{418F7AD7-DC47-44A0-A9D7-F1C17BFD6F09}" type="slidenum">
              <a:rPr lang="de-AT" smtClean="0"/>
              <a:pPr/>
              <a:t>35</a:t>
            </a:fld>
            <a:endParaRPr lang="de-AT" dirty="0"/>
          </a:p>
        </p:txBody>
      </p:sp>
      <p:pic>
        <p:nvPicPr>
          <p:cNvPr id="11" name="Bildplatzhalter 10" descr="Handeschütteln beim Messestand der TU Wien">
            <a:extLst>
              <a:ext uri="{FF2B5EF4-FFF2-40B4-BE49-F238E27FC236}">
                <a16:creationId xmlns:a16="http://schemas.microsoft.com/office/drawing/2014/main" id="{71B297B2-F687-485A-9652-DB165DEE869F}"/>
              </a:ext>
              <a:ext uri="{C183D7F6-B498-43B3-948B-1728B52AA6E4}">
                <adec:decorative xmlns:adec="http://schemas.microsoft.com/office/drawing/2017/decorative" val="0"/>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15437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5F56E-A896-4BB1-A5C9-B77246115F1C}"/>
              </a:ext>
            </a:extLst>
          </p:cNvPr>
          <p:cNvSpPr>
            <a:spLocks noGrp="1"/>
          </p:cNvSpPr>
          <p:nvPr>
            <p:ph type="title"/>
          </p:nvPr>
        </p:nvSpPr>
        <p:spPr/>
        <p:txBody>
          <a:bodyPr/>
          <a:lstStyle/>
          <a:p>
            <a:r>
              <a:rPr lang="de-AT" dirty="0"/>
              <a:t>Kooperationen</a:t>
            </a:r>
            <a:endParaRPr lang="de-AT" b="0" dirty="0"/>
          </a:p>
        </p:txBody>
      </p:sp>
      <p:sp>
        <p:nvSpPr>
          <p:cNvPr id="3" name="Textplatzhalter 2">
            <a:extLst>
              <a:ext uri="{FF2B5EF4-FFF2-40B4-BE49-F238E27FC236}">
                <a16:creationId xmlns:a16="http://schemas.microsoft.com/office/drawing/2014/main" id="{2FBF5B2C-AD08-420B-B673-147F6E2686AB}"/>
              </a:ext>
            </a:extLst>
          </p:cNvPr>
          <p:cNvSpPr>
            <a:spLocks noGrp="1"/>
          </p:cNvSpPr>
          <p:nvPr>
            <p:ph type="body" sz="quarter" idx="11"/>
          </p:nvPr>
        </p:nvSpPr>
        <p:spPr>
          <a:xfrm>
            <a:off x="1308101" y="1549400"/>
            <a:ext cx="4545500" cy="4346575"/>
          </a:xfrm>
        </p:spPr>
        <p:txBody>
          <a:bodyPr/>
          <a:lstStyle/>
          <a:p>
            <a:pPr marL="0" indent="0">
              <a:buNone/>
            </a:pPr>
            <a:r>
              <a:rPr lang="de-DE" sz="2000" dirty="0"/>
              <a:t>Im Bereich der angewandten Forschung ist die TUW bei der Österreichischen Forschungsförderungsgesellschaft (FFG) in einer Vielzahl an Programmen und Initiativen, auch als Koordinatorin, vertreten (z.B. COMET Programme,   FE Infrastruktur). </a:t>
            </a:r>
          </a:p>
          <a:p>
            <a:pPr marL="0" indent="0">
              <a:buNone/>
            </a:pPr>
            <a:r>
              <a:rPr lang="de-DE" sz="2000" dirty="0"/>
              <a:t>Sie ist die führende österreichische Universität bei den Labors der Christian Doppler Forschungsgesellschaft (CD-Labor).</a:t>
            </a:r>
          </a:p>
          <a:p>
            <a:pPr marL="0" indent="0">
              <a:buNone/>
            </a:pPr>
            <a:endParaRPr lang="de-AT" dirty="0"/>
          </a:p>
        </p:txBody>
      </p:sp>
      <p:sp>
        <p:nvSpPr>
          <p:cNvPr id="5" name="Textplatzhalter 4">
            <a:extLst>
              <a:ext uri="{FF2B5EF4-FFF2-40B4-BE49-F238E27FC236}">
                <a16:creationId xmlns:a16="http://schemas.microsoft.com/office/drawing/2014/main" id="{4B326AF0-D68B-40A4-9E27-CA983AB7E951}"/>
              </a:ext>
            </a:extLst>
          </p:cNvPr>
          <p:cNvSpPr>
            <a:spLocks noGrp="1"/>
          </p:cNvSpPr>
          <p:nvPr>
            <p:ph type="body" sz="quarter" idx="20"/>
          </p:nvPr>
        </p:nvSpPr>
        <p:spPr/>
        <p:txBody>
          <a:bodyPr/>
          <a:lstStyle/>
          <a:p>
            <a:r>
              <a:rPr lang="de-AT" dirty="0"/>
              <a:t>© TU Wien</a:t>
            </a:r>
          </a:p>
        </p:txBody>
      </p:sp>
      <p:sp>
        <p:nvSpPr>
          <p:cNvPr id="6" name="Fußzeilenplatzhalter 5">
            <a:extLst>
              <a:ext uri="{FF2B5EF4-FFF2-40B4-BE49-F238E27FC236}">
                <a16:creationId xmlns:a16="http://schemas.microsoft.com/office/drawing/2014/main" id="{3BF344E6-4A8E-4E27-977F-A65AD627A913}"/>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E084CAF8-BE96-453B-9118-91A953284B65}"/>
              </a:ext>
            </a:extLst>
          </p:cNvPr>
          <p:cNvSpPr>
            <a:spLocks noGrp="1"/>
          </p:cNvSpPr>
          <p:nvPr>
            <p:ph type="sldNum" sz="quarter" idx="15"/>
          </p:nvPr>
        </p:nvSpPr>
        <p:spPr/>
        <p:txBody>
          <a:bodyPr/>
          <a:lstStyle/>
          <a:p>
            <a:fld id="{418F7AD7-DC47-44A0-A9D7-F1C17BFD6F09}" type="slidenum">
              <a:rPr lang="de-AT" smtClean="0"/>
              <a:pPr/>
              <a:t>36</a:t>
            </a:fld>
            <a:endParaRPr lang="de-AT" dirty="0"/>
          </a:p>
        </p:txBody>
      </p:sp>
      <p:pic>
        <p:nvPicPr>
          <p:cNvPr id="11" name="Bildplatzhalter 10" descr="Betrachtungen am Messestand der TU Wien">
            <a:extLst>
              <a:ext uri="{FF2B5EF4-FFF2-40B4-BE49-F238E27FC236}">
                <a16:creationId xmlns:a16="http://schemas.microsoft.com/office/drawing/2014/main" id="{72A4EA35-2C34-40B1-8790-A883168E2D59}"/>
              </a:ext>
              <a:ext uri="{C183D7F6-B498-43B3-948B-1728B52AA6E4}">
                <adec:decorative xmlns:adec="http://schemas.microsoft.com/office/drawing/2017/decorative" val="0"/>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82788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FAAED-62F4-4C54-8AA2-7D67C84F6F6A}"/>
              </a:ext>
            </a:extLst>
          </p:cNvPr>
          <p:cNvSpPr>
            <a:spLocks noGrp="1"/>
          </p:cNvSpPr>
          <p:nvPr>
            <p:ph type="title"/>
          </p:nvPr>
        </p:nvSpPr>
        <p:spPr/>
        <p:txBody>
          <a:bodyPr/>
          <a:lstStyle/>
          <a:p>
            <a:r>
              <a:rPr lang="de-AT" dirty="0"/>
              <a:t>Drittmittelentwicklung</a:t>
            </a:r>
          </a:p>
        </p:txBody>
      </p:sp>
      <p:graphicFrame>
        <p:nvGraphicFramePr>
          <p:cNvPr id="14" name="Inhaltsplatzhalter 13" descr="Drittmittelentwicklung von 2006 (41,8 Millionen) bis 2022 (105,4 Millionen)">
            <a:extLst>
              <a:ext uri="{FF2B5EF4-FFF2-40B4-BE49-F238E27FC236}">
                <a16:creationId xmlns:a16="http://schemas.microsoft.com/office/drawing/2014/main" id="{6A119F53-8C51-4279-874D-55F5CDAF8B8D}"/>
              </a:ext>
            </a:extLst>
          </p:cNvPr>
          <p:cNvGraphicFramePr>
            <a:graphicFrameLocks noGrp="1"/>
          </p:cNvGraphicFramePr>
          <p:nvPr>
            <p:ph idx="1"/>
            <p:extLst>
              <p:ext uri="{D42A27DB-BD31-4B8C-83A1-F6EECF244321}">
                <p14:modId xmlns:p14="http://schemas.microsoft.com/office/powerpoint/2010/main" val="1442001215"/>
              </p:ext>
            </p:extLst>
          </p:nvPr>
        </p:nvGraphicFramePr>
        <p:xfrm>
          <a:off x="1233054" y="1549400"/>
          <a:ext cx="10619510" cy="4175125"/>
        </p:xfrm>
        <a:graphic>
          <a:graphicData uri="http://schemas.openxmlformats.org/drawingml/2006/chart">
            <c:chart xmlns:c="http://schemas.openxmlformats.org/drawingml/2006/chart" xmlns:r="http://schemas.openxmlformats.org/officeDocument/2006/relationships" r:id="rId2"/>
          </a:graphicData>
        </a:graphic>
      </p:graphicFrame>
      <p:sp>
        <p:nvSpPr>
          <p:cNvPr id="5" name="Fußzeilenplatzhalter 4">
            <a:extLst>
              <a:ext uri="{FF2B5EF4-FFF2-40B4-BE49-F238E27FC236}">
                <a16:creationId xmlns:a16="http://schemas.microsoft.com/office/drawing/2014/main" id="{7406F474-E5D9-4B6D-B2AB-C582374111FA}"/>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7E44449A-1AFE-4C56-B197-AA6C67AA5910}"/>
              </a:ext>
            </a:extLst>
          </p:cNvPr>
          <p:cNvSpPr>
            <a:spLocks noGrp="1"/>
          </p:cNvSpPr>
          <p:nvPr>
            <p:ph type="sldNum" sz="quarter" idx="15"/>
          </p:nvPr>
        </p:nvSpPr>
        <p:spPr/>
        <p:txBody>
          <a:bodyPr/>
          <a:lstStyle/>
          <a:p>
            <a:fld id="{418F7AD7-DC47-44A0-A9D7-F1C17BFD6F09}" type="slidenum">
              <a:rPr lang="de-AT" smtClean="0"/>
              <a:pPr/>
              <a:t>37</a:t>
            </a:fld>
            <a:endParaRPr lang="de-AT" dirty="0"/>
          </a:p>
        </p:txBody>
      </p:sp>
      <p:sp>
        <p:nvSpPr>
          <p:cNvPr id="4" name="Textfeld 3">
            <a:extLst>
              <a:ext uri="{FF2B5EF4-FFF2-40B4-BE49-F238E27FC236}">
                <a16:creationId xmlns:a16="http://schemas.microsoft.com/office/drawing/2014/main" id="{07D6C5F2-45C5-473F-9A25-5E70CF9EF6A9}"/>
              </a:ext>
            </a:extLst>
          </p:cNvPr>
          <p:cNvSpPr txBox="1"/>
          <p:nvPr/>
        </p:nvSpPr>
        <p:spPr>
          <a:xfrm>
            <a:off x="1307065" y="5905500"/>
            <a:ext cx="5114925" cy="553998"/>
          </a:xfrm>
          <a:prstGeom prst="rect">
            <a:avLst/>
          </a:prstGeom>
          <a:noFill/>
        </p:spPr>
        <p:txBody>
          <a:bodyPr wrap="square" rtlCol="0">
            <a:spAutoFit/>
          </a:bodyPr>
          <a:lstStyle/>
          <a:p>
            <a:r>
              <a:rPr lang="de-DE" sz="1200" dirty="0"/>
              <a:t>Stand: 2022, Quelle: Wissensbilanz 2022</a:t>
            </a:r>
          </a:p>
          <a:p>
            <a:endParaRPr lang="de-AT" dirty="0"/>
          </a:p>
        </p:txBody>
      </p:sp>
    </p:spTree>
    <p:extLst>
      <p:ext uri="{BB962C8B-B14F-4D97-AF65-F5344CB8AC3E}">
        <p14:creationId xmlns:p14="http://schemas.microsoft.com/office/powerpoint/2010/main" val="4273884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7FE998E-7EFF-435A-A89C-DDA30A998A92}"/>
              </a:ext>
            </a:extLst>
          </p:cNvPr>
          <p:cNvSpPr>
            <a:spLocks noGrp="1"/>
          </p:cNvSpPr>
          <p:nvPr>
            <p:ph type="body" sz="quarter" idx="17"/>
          </p:nvPr>
        </p:nvSpPr>
        <p:spPr/>
        <p:txBody>
          <a:bodyPr/>
          <a:lstStyle/>
          <a:p>
            <a:r>
              <a:rPr lang="de-AT" dirty="0"/>
              <a:t>© TU Wien</a:t>
            </a:r>
          </a:p>
        </p:txBody>
      </p:sp>
      <p:sp>
        <p:nvSpPr>
          <p:cNvPr id="5" name="Fußzeilenplatzhalter 4">
            <a:extLst>
              <a:ext uri="{FF2B5EF4-FFF2-40B4-BE49-F238E27FC236}">
                <a16:creationId xmlns:a16="http://schemas.microsoft.com/office/drawing/2014/main" id="{2D195408-FFE0-44DC-A10C-B2C67635A69D}"/>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EA60ADA6-7BC9-4E26-93FD-CC5A2A4FF487}"/>
              </a:ext>
            </a:extLst>
          </p:cNvPr>
          <p:cNvSpPr>
            <a:spLocks noGrp="1"/>
          </p:cNvSpPr>
          <p:nvPr>
            <p:ph type="sldNum" sz="quarter" idx="15"/>
          </p:nvPr>
        </p:nvSpPr>
        <p:spPr/>
        <p:txBody>
          <a:bodyPr/>
          <a:lstStyle/>
          <a:p>
            <a:fld id="{418F7AD7-DC47-44A0-A9D7-F1C17BFD6F09}" type="slidenum">
              <a:rPr lang="de-AT" smtClean="0"/>
              <a:pPr/>
              <a:t>38</a:t>
            </a:fld>
            <a:endParaRPr lang="de-AT" dirty="0"/>
          </a:p>
        </p:txBody>
      </p:sp>
      <p:pic>
        <p:nvPicPr>
          <p:cNvPr id="10" name="Bildplatzhalter 9" descr="drei Personen im Gespräch auf TU Wien Messestand">
            <a:extLst>
              <a:ext uri="{FF2B5EF4-FFF2-40B4-BE49-F238E27FC236}">
                <a16:creationId xmlns:a16="http://schemas.microsoft.com/office/drawing/2014/main" id="{B4365715-7D0E-46F8-95FF-BC8847F84A5E}"/>
              </a:ext>
              <a:ext uri="{C183D7F6-B498-43B3-948B-1728B52AA6E4}">
                <adec:decorative xmlns:adec="http://schemas.microsoft.com/office/drawing/2017/decorative" val="0"/>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a:xfrm>
            <a:off x="1" y="0"/>
            <a:ext cx="12190029" cy="6062400"/>
          </a:xfrm>
        </p:spPr>
      </p:pic>
      <p:sp>
        <p:nvSpPr>
          <p:cNvPr id="11" name="Titel 2">
            <a:extLst>
              <a:ext uri="{FF2B5EF4-FFF2-40B4-BE49-F238E27FC236}">
                <a16:creationId xmlns:a16="http://schemas.microsoft.com/office/drawing/2014/main" id="{E1266B6D-FC62-4BE2-B323-2E840E13BEF2}"/>
              </a:ext>
            </a:extLst>
          </p:cNvPr>
          <p:cNvSpPr txBox="1">
            <a:spLocks/>
          </p:cNvSpPr>
          <p:nvPr/>
        </p:nvSpPr>
        <p:spPr bwMode="gray">
          <a:xfrm>
            <a:off x="1308099" y="347448"/>
            <a:ext cx="10137141" cy="507896"/>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de-AT" cap="all" spc="300" dirty="0">
                <a:ln w="12700">
                  <a:solidFill>
                    <a:srgbClr val="006699"/>
                  </a:solidFill>
                </a:ln>
                <a:latin typeface="Arial Black" panose="020B0A04020102020204" pitchFamily="34" charset="0"/>
              </a:rPr>
              <a:t>Tuw international</a:t>
            </a:r>
          </a:p>
        </p:txBody>
      </p:sp>
    </p:spTree>
    <p:extLst>
      <p:ext uri="{BB962C8B-B14F-4D97-AF65-F5344CB8AC3E}">
        <p14:creationId xmlns:p14="http://schemas.microsoft.com/office/powerpoint/2010/main" val="2150265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441FE-0051-4F43-A8CE-A51413A18B8C}"/>
              </a:ext>
            </a:extLst>
          </p:cNvPr>
          <p:cNvSpPr>
            <a:spLocks noGrp="1"/>
          </p:cNvSpPr>
          <p:nvPr>
            <p:ph type="title"/>
          </p:nvPr>
        </p:nvSpPr>
        <p:spPr/>
        <p:txBody>
          <a:bodyPr/>
          <a:lstStyle/>
          <a:p>
            <a:r>
              <a:rPr lang="de-AT" dirty="0"/>
              <a:t>Internationalisierung</a:t>
            </a:r>
          </a:p>
        </p:txBody>
      </p:sp>
      <p:sp>
        <p:nvSpPr>
          <p:cNvPr id="3" name="Inhaltsplatzhalter 2">
            <a:extLst>
              <a:ext uri="{FF2B5EF4-FFF2-40B4-BE49-F238E27FC236}">
                <a16:creationId xmlns:a16="http://schemas.microsoft.com/office/drawing/2014/main" id="{0E481F70-0588-4AB7-A5E3-18354947ACDF}"/>
              </a:ext>
            </a:extLst>
          </p:cNvPr>
          <p:cNvSpPr>
            <a:spLocks noGrp="1"/>
          </p:cNvSpPr>
          <p:nvPr>
            <p:ph idx="1"/>
          </p:nvPr>
        </p:nvSpPr>
        <p:spPr/>
        <p:txBody>
          <a:bodyPr/>
          <a:lstStyle/>
          <a:p>
            <a:pPr marL="0" indent="0">
              <a:buNone/>
            </a:pPr>
            <a:r>
              <a:rPr lang="de-DE" dirty="0"/>
              <a:t>Die TU Wien bekennt sich zu einer weltoffenen Haltung und sieht sich als Teil einer global vernetzten Wissenschafts- und Bildungslandschaft. Internationalisierung dient zudem der Qualitätssteigerung in Forschung, Lehre und Dienstleistung und wird daher an der TU Wien aktiv gelebt: </a:t>
            </a:r>
          </a:p>
          <a:p>
            <a:pPr marL="0" indent="0">
              <a:buNone/>
            </a:pPr>
            <a:endParaRPr lang="de-DE" dirty="0"/>
          </a:p>
          <a:p>
            <a:pPr marL="0" indent="0">
              <a:buNone/>
            </a:pPr>
            <a:r>
              <a:rPr lang="de-DE" dirty="0"/>
              <a:t>Sichtbar wird dies an der Initiierung und Teilnahme an internationalen Lehr- und Forschungsprogrammen und Kooperationen sowie multi-lateralen universitären Netzwerken. Nahezu ein Drittel der Studierenden und wissenschaftlichen </a:t>
            </a:r>
            <a:r>
              <a:rPr lang="de-DE" dirty="0" err="1"/>
              <a:t>Mitarbeiter_innen</a:t>
            </a:r>
            <a:r>
              <a:rPr lang="de-DE" dirty="0"/>
              <a:t> sind internationaler Herkunft.</a:t>
            </a:r>
            <a:endParaRPr lang="de-AT" dirty="0"/>
          </a:p>
        </p:txBody>
      </p:sp>
      <p:sp>
        <p:nvSpPr>
          <p:cNvPr id="5" name="Fußzeilenplatzhalter 4">
            <a:extLst>
              <a:ext uri="{FF2B5EF4-FFF2-40B4-BE49-F238E27FC236}">
                <a16:creationId xmlns:a16="http://schemas.microsoft.com/office/drawing/2014/main" id="{1E2EC203-072A-4B41-9D33-CE87710200A4}"/>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35AC58F6-AC81-408F-BC86-90390AAB239E}"/>
              </a:ext>
            </a:extLst>
          </p:cNvPr>
          <p:cNvSpPr>
            <a:spLocks noGrp="1"/>
          </p:cNvSpPr>
          <p:nvPr>
            <p:ph type="sldNum" sz="quarter" idx="15"/>
          </p:nvPr>
        </p:nvSpPr>
        <p:spPr/>
        <p:txBody>
          <a:bodyPr/>
          <a:lstStyle/>
          <a:p>
            <a:fld id="{418F7AD7-DC47-44A0-A9D7-F1C17BFD6F09}" type="slidenum">
              <a:rPr lang="de-AT" smtClean="0"/>
              <a:pPr/>
              <a:t>39</a:t>
            </a:fld>
            <a:endParaRPr lang="de-AT" dirty="0"/>
          </a:p>
        </p:txBody>
      </p:sp>
    </p:spTree>
    <p:extLst>
      <p:ext uri="{BB962C8B-B14F-4D97-AF65-F5344CB8AC3E}">
        <p14:creationId xmlns:p14="http://schemas.microsoft.com/office/powerpoint/2010/main" val="64041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175E1-3187-4B39-9C37-973CC7C15B29}"/>
              </a:ext>
            </a:extLst>
          </p:cNvPr>
          <p:cNvSpPr>
            <a:spLocks noGrp="1"/>
          </p:cNvSpPr>
          <p:nvPr>
            <p:ph type="title"/>
          </p:nvPr>
        </p:nvSpPr>
        <p:spPr/>
        <p:txBody>
          <a:bodyPr/>
          <a:lstStyle/>
          <a:p>
            <a:r>
              <a:rPr lang="de-AT" dirty="0"/>
              <a:t>„Technik für Menschen“ | Forschung und Lehre</a:t>
            </a:r>
          </a:p>
        </p:txBody>
      </p:sp>
      <p:sp>
        <p:nvSpPr>
          <p:cNvPr id="3" name="Inhaltsplatzhalter 2">
            <a:extLst>
              <a:ext uri="{FF2B5EF4-FFF2-40B4-BE49-F238E27FC236}">
                <a16:creationId xmlns:a16="http://schemas.microsoft.com/office/drawing/2014/main" id="{298B57DF-464D-478E-A0CC-084C1487508C}"/>
              </a:ext>
            </a:extLst>
          </p:cNvPr>
          <p:cNvSpPr>
            <a:spLocks noGrp="1"/>
          </p:cNvSpPr>
          <p:nvPr>
            <p:ph idx="1"/>
          </p:nvPr>
        </p:nvSpPr>
        <p:spPr/>
        <p:txBody>
          <a:bodyPr/>
          <a:lstStyle/>
          <a:p>
            <a:pPr marL="0" indent="0">
              <a:buNone/>
            </a:pPr>
            <a:r>
              <a:rPr lang="de-DE" dirty="0"/>
              <a:t>Die Forschung an der TU Wien entwickelt sich kontinuierlich weiter und beruht auf zwei Säulen:</a:t>
            </a:r>
          </a:p>
          <a:p>
            <a:pPr marL="0" indent="0">
              <a:buNone/>
            </a:pPr>
            <a:endParaRPr lang="de-DE" dirty="0"/>
          </a:p>
          <a:p>
            <a:r>
              <a:rPr lang="de-DE" dirty="0"/>
              <a:t>fachlich ausdifferenzierte Grundlagenforschung </a:t>
            </a:r>
          </a:p>
          <a:p>
            <a:r>
              <a:rPr lang="de-DE" dirty="0"/>
              <a:t>anwendungsorientierte universitäre Forschung </a:t>
            </a:r>
          </a:p>
          <a:p>
            <a:pPr marL="0" indent="0">
              <a:buNone/>
            </a:pPr>
            <a:endParaRPr lang="de-DE" dirty="0"/>
          </a:p>
          <a:p>
            <a:pPr marL="0" indent="0">
              <a:buNone/>
            </a:pPr>
            <a:r>
              <a:rPr lang="de-DE" dirty="0"/>
              <a:t>In der Lehre legt die TU Wien Wert darauf, Grundlagen, aber auch die Fähigkeit zum eigenständigen Wissenserwerb zu vermitteln. Studierende werden dabei in laufende Forschungsprojekte eingebunden. Ein großes Anliegen ist dabei Chancengleichheit. Alle TUW-Angehörigen sollen ihr Potenzial ausschöpfen können. Deshalb werden insbesondere Frauen gefördert, die im technischen Bereich traditionell unterrepräsentiert sind.</a:t>
            </a:r>
            <a:endParaRPr lang="de-AT" dirty="0"/>
          </a:p>
        </p:txBody>
      </p:sp>
      <p:sp>
        <p:nvSpPr>
          <p:cNvPr id="5" name="Fußzeilenplatzhalter 4">
            <a:extLst>
              <a:ext uri="{FF2B5EF4-FFF2-40B4-BE49-F238E27FC236}">
                <a16:creationId xmlns:a16="http://schemas.microsoft.com/office/drawing/2014/main" id="{E9BB2970-914F-4D69-B108-0C581192FF25}"/>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C69A085F-FC23-4323-BFF0-B7C9500AE76F}"/>
              </a:ext>
            </a:extLst>
          </p:cNvPr>
          <p:cNvSpPr>
            <a:spLocks noGrp="1"/>
          </p:cNvSpPr>
          <p:nvPr>
            <p:ph type="sldNum" sz="quarter" idx="15"/>
          </p:nvPr>
        </p:nvSpPr>
        <p:spPr/>
        <p:txBody>
          <a:bodyPr/>
          <a:lstStyle/>
          <a:p>
            <a:fld id="{418F7AD7-DC47-44A0-A9D7-F1C17BFD6F09}" type="slidenum">
              <a:rPr lang="de-AT" smtClean="0"/>
              <a:pPr/>
              <a:t>4</a:t>
            </a:fld>
            <a:endParaRPr lang="de-AT" dirty="0"/>
          </a:p>
        </p:txBody>
      </p:sp>
    </p:spTree>
    <p:extLst>
      <p:ext uri="{BB962C8B-B14F-4D97-AF65-F5344CB8AC3E}">
        <p14:creationId xmlns:p14="http://schemas.microsoft.com/office/powerpoint/2010/main" val="1705426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441FE-0051-4F43-A8CE-A51413A18B8C}"/>
              </a:ext>
            </a:extLst>
          </p:cNvPr>
          <p:cNvSpPr>
            <a:spLocks noGrp="1"/>
          </p:cNvSpPr>
          <p:nvPr>
            <p:ph type="title"/>
          </p:nvPr>
        </p:nvSpPr>
        <p:spPr/>
        <p:txBody>
          <a:bodyPr/>
          <a:lstStyle/>
          <a:p>
            <a:r>
              <a:rPr lang="de-AT" dirty="0"/>
              <a:t>Internationalisierungsstrategie </a:t>
            </a:r>
            <a:endParaRPr lang="de-AT" b="0" dirty="0"/>
          </a:p>
        </p:txBody>
      </p:sp>
      <p:sp>
        <p:nvSpPr>
          <p:cNvPr id="3" name="Inhaltsplatzhalter 2">
            <a:extLst>
              <a:ext uri="{FF2B5EF4-FFF2-40B4-BE49-F238E27FC236}">
                <a16:creationId xmlns:a16="http://schemas.microsoft.com/office/drawing/2014/main" id="{0E481F70-0588-4AB7-A5E3-18354947ACDF}"/>
              </a:ext>
            </a:extLst>
          </p:cNvPr>
          <p:cNvSpPr>
            <a:spLocks noGrp="1"/>
          </p:cNvSpPr>
          <p:nvPr>
            <p:ph idx="1"/>
          </p:nvPr>
        </p:nvSpPr>
        <p:spPr>
          <a:xfrm>
            <a:off x="1308100" y="1549400"/>
            <a:ext cx="9577388" cy="4175125"/>
          </a:xfrm>
        </p:spPr>
        <p:txBody>
          <a:bodyPr/>
          <a:lstStyle/>
          <a:p>
            <a:pPr marL="0" indent="0">
              <a:buNone/>
            </a:pPr>
            <a:r>
              <a:rPr lang="de-DE" dirty="0"/>
              <a:t>Die TU Wien verfolgt daher eine Strategie für erfolgreiche internationale Vernetzung. Dazu gehören:</a:t>
            </a:r>
          </a:p>
          <a:p>
            <a:pPr marL="0" indent="0">
              <a:buNone/>
            </a:pPr>
            <a:endParaRPr lang="de-DE" sz="2000" dirty="0"/>
          </a:p>
          <a:p>
            <a:r>
              <a:rPr lang="de-DE" dirty="0"/>
              <a:t>Abschluss bilateraler Universitätspartnerschaften unter Berücksichtigung regionaler und thematischer Schwerpunktsetzungen</a:t>
            </a:r>
          </a:p>
          <a:p>
            <a:r>
              <a:rPr lang="de-DE" dirty="0"/>
              <a:t>Sicherung eines attraktiven, interkulturellen Lehr- und Forschungsumfeldes an der TU Wien</a:t>
            </a:r>
          </a:p>
          <a:p>
            <a:r>
              <a:rPr lang="de-DE" dirty="0"/>
              <a:t>Mobilitätsförderung Studierender, Lehrender und Forschender</a:t>
            </a:r>
          </a:p>
          <a:p>
            <a:r>
              <a:rPr lang="de-DE" dirty="0"/>
              <a:t>Entwicklung geeigneter Marketingstrategien zur Erhöhung der internationalen Sichtbarkeit und gezielten Anwerbung der „besten Köpfe“.</a:t>
            </a:r>
            <a:endParaRPr lang="de-AT" dirty="0"/>
          </a:p>
        </p:txBody>
      </p:sp>
      <p:sp>
        <p:nvSpPr>
          <p:cNvPr id="5" name="Fußzeilenplatzhalter 4">
            <a:extLst>
              <a:ext uri="{FF2B5EF4-FFF2-40B4-BE49-F238E27FC236}">
                <a16:creationId xmlns:a16="http://schemas.microsoft.com/office/drawing/2014/main" id="{1E2EC203-072A-4B41-9D33-CE87710200A4}"/>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35AC58F6-AC81-408F-BC86-90390AAB239E}"/>
              </a:ext>
            </a:extLst>
          </p:cNvPr>
          <p:cNvSpPr>
            <a:spLocks noGrp="1"/>
          </p:cNvSpPr>
          <p:nvPr>
            <p:ph type="sldNum" sz="quarter" idx="15"/>
          </p:nvPr>
        </p:nvSpPr>
        <p:spPr/>
        <p:txBody>
          <a:bodyPr/>
          <a:lstStyle/>
          <a:p>
            <a:fld id="{418F7AD7-DC47-44A0-A9D7-F1C17BFD6F09}" type="slidenum">
              <a:rPr lang="de-AT" smtClean="0"/>
              <a:pPr/>
              <a:t>40</a:t>
            </a:fld>
            <a:endParaRPr lang="de-AT" dirty="0"/>
          </a:p>
        </p:txBody>
      </p:sp>
    </p:spTree>
    <p:extLst>
      <p:ext uri="{BB962C8B-B14F-4D97-AF65-F5344CB8AC3E}">
        <p14:creationId xmlns:p14="http://schemas.microsoft.com/office/powerpoint/2010/main" val="1961388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7553DFF-D605-40FC-8FC9-68007FD55534}"/>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B74442F8-D012-4F0E-BC0B-75CD625EB49E}"/>
              </a:ext>
            </a:extLst>
          </p:cNvPr>
          <p:cNvSpPr>
            <a:spLocks noGrp="1"/>
          </p:cNvSpPr>
          <p:nvPr>
            <p:ph type="sldNum" sz="quarter" idx="15"/>
          </p:nvPr>
        </p:nvSpPr>
        <p:spPr/>
        <p:txBody>
          <a:bodyPr/>
          <a:lstStyle/>
          <a:p>
            <a:fld id="{418F7AD7-DC47-44A0-A9D7-F1C17BFD6F09}" type="slidenum">
              <a:rPr lang="de-AT" smtClean="0"/>
              <a:pPr/>
              <a:t>41</a:t>
            </a:fld>
            <a:endParaRPr lang="de-AT" dirty="0"/>
          </a:p>
        </p:txBody>
      </p:sp>
      <p:pic>
        <p:nvPicPr>
          <p:cNvPr id="10" name="Bildplatzhalter 9" descr="blauer Hintergrund, darauf in weiß Zahnräder">
            <a:extLst>
              <a:ext uri="{FF2B5EF4-FFF2-40B4-BE49-F238E27FC236}">
                <a16:creationId xmlns:a16="http://schemas.microsoft.com/office/drawing/2014/main" id="{10380E46-85D8-422A-BE16-F645682F2C34}"/>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063380"/>
          </a:xfrm>
        </p:spPr>
      </p:pic>
      <p:sp>
        <p:nvSpPr>
          <p:cNvPr id="11" name="Titel 2">
            <a:extLst>
              <a:ext uri="{FF2B5EF4-FFF2-40B4-BE49-F238E27FC236}">
                <a16:creationId xmlns:a16="http://schemas.microsoft.com/office/drawing/2014/main" id="{68B1C11C-3C7F-4AA7-90BD-60AD0E99D855}"/>
              </a:ext>
            </a:extLst>
          </p:cNvPr>
          <p:cNvSpPr txBox="1">
            <a:spLocks/>
          </p:cNvSpPr>
          <p:nvPr/>
        </p:nvSpPr>
        <p:spPr bwMode="gray">
          <a:xfrm>
            <a:off x="1308099" y="347448"/>
            <a:ext cx="10137141" cy="507896"/>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de-AT" cap="all" spc="300" dirty="0">
                <a:ln w="12700">
                  <a:solidFill>
                    <a:srgbClr val="006699"/>
                  </a:solidFill>
                </a:ln>
                <a:latin typeface="Arial Black" panose="020B0A04020102020204" pitchFamily="34" charset="0"/>
              </a:rPr>
              <a:t>Digitalisierung</a:t>
            </a:r>
          </a:p>
        </p:txBody>
      </p:sp>
    </p:spTree>
    <p:extLst>
      <p:ext uri="{BB962C8B-B14F-4D97-AF65-F5344CB8AC3E}">
        <p14:creationId xmlns:p14="http://schemas.microsoft.com/office/powerpoint/2010/main" val="2585794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77DE5-5B34-4522-B078-458E09170417}"/>
              </a:ext>
            </a:extLst>
          </p:cNvPr>
          <p:cNvSpPr>
            <a:spLocks noGrp="1"/>
          </p:cNvSpPr>
          <p:nvPr>
            <p:ph type="title"/>
          </p:nvPr>
        </p:nvSpPr>
        <p:spPr/>
        <p:txBody>
          <a:bodyPr/>
          <a:lstStyle/>
          <a:p>
            <a:r>
              <a:rPr lang="de-AT" dirty="0"/>
              <a:t>Digitalisierung</a:t>
            </a:r>
            <a:endParaRPr lang="de-AT" sz="2800" dirty="0"/>
          </a:p>
        </p:txBody>
      </p:sp>
      <p:sp>
        <p:nvSpPr>
          <p:cNvPr id="3" name="Inhaltsplatzhalter 2">
            <a:extLst>
              <a:ext uri="{FF2B5EF4-FFF2-40B4-BE49-F238E27FC236}">
                <a16:creationId xmlns:a16="http://schemas.microsoft.com/office/drawing/2014/main" id="{09BDA75C-0AEA-455B-8F2C-38319BFB785F}"/>
              </a:ext>
            </a:extLst>
          </p:cNvPr>
          <p:cNvSpPr>
            <a:spLocks noGrp="1"/>
          </p:cNvSpPr>
          <p:nvPr>
            <p:ph idx="1"/>
          </p:nvPr>
        </p:nvSpPr>
        <p:spPr/>
        <p:txBody>
          <a:bodyPr/>
          <a:lstStyle/>
          <a:p>
            <a:pPr marL="0" indent="0">
              <a:buNone/>
            </a:pPr>
            <a:r>
              <a:rPr lang="de-DE" dirty="0"/>
              <a:t>Als technische Universität hat die TU Wien die besten Voraussetzungen, ihre Rolle als innovative Treiberin der digitalen Transformation innerhalb der Gesellschaft weiter auszubauen. </a:t>
            </a:r>
          </a:p>
          <a:p>
            <a:pPr marL="0" indent="0">
              <a:buNone/>
            </a:pPr>
            <a:endParaRPr lang="de-DE" dirty="0"/>
          </a:p>
          <a:p>
            <a:pPr marL="0" indent="0">
              <a:buNone/>
            </a:pPr>
            <a:r>
              <a:rPr lang="de-DE" dirty="0"/>
              <a:t>Der Fokus liegt auf: </a:t>
            </a:r>
          </a:p>
          <a:p>
            <a:pPr marL="0" indent="0">
              <a:buNone/>
            </a:pPr>
            <a:endParaRPr lang="de-DE" dirty="0"/>
          </a:p>
          <a:p>
            <a:r>
              <a:rPr lang="de-DE" dirty="0"/>
              <a:t>Digitalisierung in der Forschung</a:t>
            </a:r>
          </a:p>
          <a:p>
            <a:r>
              <a:rPr lang="de-DE" dirty="0"/>
              <a:t>Digitalisierung in der Lehre</a:t>
            </a:r>
          </a:p>
          <a:p>
            <a:r>
              <a:rPr lang="de-DE" dirty="0"/>
              <a:t>Digitalisierung in der Verwaltung</a:t>
            </a:r>
            <a:endParaRPr lang="de-AT" dirty="0"/>
          </a:p>
        </p:txBody>
      </p:sp>
      <p:sp>
        <p:nvSpPr>
          <p:cNvPr id="5" name="Fußzeilenplatzhalter 4">
            <a:extLst>
              <a:ext uri="{FF2B5EF4-FFF2-40B4-BE49-F238E27FC236}">
                <a16:creationId xmlns:a16="http://schemas.microsoft.com/office/drawing/2014/main" id="{3CBF7969-FC89-4B1C-BB1A-84F2090A4795}"/>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1F8C9B31-24DB-426A-B107-AFF59C2CF8B2}"/>
              </a:ext>
            </a:extLst>
          </p:cNvPr>
          <p:cNvSpPr>
            <a:spLocks noGrp="1"/>
          </p:cNvSpPr>
          <p:nvPr>
            <p:ph type="sldNum" sz="quarter" idx="15"/>
          </p:nvPr>
        </p:nvSpPr>
        <p:spPr/>
        <p:txBody>
          <a:bodyPr/>
          <a:lstStyle/>
          <a:p>
            <a:fld id="{418F7AD7-DC47-44A0-A9D7-F1C17BFD6F09}" type="slidenum">
              <a:rPr lang="de-AT" smtClean="0"/>
              <a:pPr/>
              <a:t>42</a:t>
            </a:fld>
            <a:endParaRPr lang="de-AT" dirty="0"/>
          </a:p>
        </p:txBody>
      </p:sp>
    </p:spTree>
    <p:extLst>
      <p:ext uri="{BB962C8B-B14F-4D97-AF65-F5344CB8AC3E}">
        <p14:creationId xmlns:p14="http://schemas.microsoft.com/office/powerpoint/2010/main" val="694458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77DE5-5B34-4522-B078-458E09170417}"/>
              </a:ext>
            </a:extLst>
          </p:cNvPr>
          <p:cNvSpPr>
            <a:spLocks noGrp="1"/>
          </p:cNvSpPr>
          <p:nvPr>
            <p:ph type="title"/>
          </p:nvPr>
        </p:nvSpPr>
        <p:spPr/>
        <p:txBody>
          <a:bodyPr/>
          <a:lstStyle/>
          <a:p>
            <a:r>
              <a:rPr lang="de-AT" dirty="0"/>
              <a:t>Digitalisierung in der Forschung</a:t>
            </a:r>
          </a:p>
        </p:txBody>
      </p:sp>
      <p:sp>
        <p:nvSpPr>
          <p:cNvPr id="3" name="Inhaltsplatzhalter 2">
            <a:extLst>
              <a:ext uri="{FF2B5EF4-FFF2-40B4-BE49-F238E27FC236}">
                <a16:creationId xmlns:a16="http://schemas.microsoft.com/office/drawing/2014/main" id="{09BDA75C-0AEA-455B-8F2C-38319BFB785F}"/>
              </a:ext>
            </a:extLst>
          </p:cNvPr>
          <p:cNvSpPr>
            <a:spLocks noGrp="1"/>
          </p:cNvSpPr>
          <p:nvPr>
            <p:ph idx="1"/>
          </p:nvPr>
        </p:nvSpPr>
        <p:spPr/>
        <p:txBody>
          <a:bodyPr/>
          <a:lstStyle/>
          <a:p>
            <a:pPr marL="0" indent="0">
              <a:buNone/>
            </a:pPr>
            <a:r>
              <a:rPr lang="de-DE" dirty="0"/>
              <a:t>Die Digitalisierung bietet gerade für eine technische Universität enormes Potential. Für die TU Wien liegen diese Potentiale im Bereich der von der Europäischen Kommission identifizierten 6 Key </a:t>
            </a:r>
            <a:r>
              <a:rPr lang="de-DE" dirty="0" err="1"/>
              <a:t>Enabling</a:t>
            </a:r>
            <a:r>
              <a:rPr lang="de-DE" dirty="0"/>
              <a:t> Technologies (KETs): </a:t>
            </a:r>
          </a:p>
          <a:p>
            <a:pPr marL="0" indent="0">
              <a:buNone/>
            </a:pPr>
            <a:endParaRPr lang="de-DE" dirty="0"/>
          </a:p>
          <a:p>
            <a:r>
              <a:rPr lang="de-DE" dirty="0"/>
              <a:t>Micro and </a:t>
            </a:r>
            <a:r>
              <a:rPr lang="de-DE" dirty="0" err="1"/>
              <a:t>Nanoelectronics</a:t>
            </a:r>
            <a:endParaRPr lang="de-DE" dirty="0"/>
          </a:p>
          <a:p>
            <a:r>
              <a:rPr lang="de-DE" dirty="0"/>
              <a:t>Nanotechnology</a:t>
            </a:r>
          </a:p>
          <a:p>
            <a:r>
              <a:rPr lang="de-DE" dirty="0" err="1"/>
              <a:t>Industrialbiotechnology</a:t>
            </a:r>
            <a:endParaRPr lang="de-DE" dirty="0"/>
          </a:p>
          <a:p>
            <a:r>
              <a:rPr lang="de-DE" dirty="0" err="1"/>
              <a:t>Advanced</a:t>
            </a:r>
            <a:r>
              <a:rPr lang="de-DE" dirty="0"/>
              <a:t> Materials</a:t>
            </a:r>
          </a:p>
          <a:p>
            <a:r>
              <a:rPr lang="de-DE" dirty="0" err="1"/>
              <a:t>Photonics</a:t>
            </a:r>
            <a:endParaRPr lang="de-DE" dirty="0"/>
          </a:p>
          <a:p>
            <a:r>
              <a:rPr lang="de-DE" dirty="0" err="1"/>
              <a:t>Advanced</a:t>
            </a:r>
            <a:r>
              <a:rPr lang="de-DE" dirty="0"/>
              <a:t> Manufacturing Technologies</a:t>
            </a:r>
            <a:endParaRPr lang="de-AT" dirty="0"/>
          </a:p>
        </p:txBody>
      </p:sp>
      <p:sp>
        <p:nvSpPr>
          <p:cNvPr id="5" name="Fußzeilenplatzhalter 4">
            <a:extLst>
              <a:ext uri="{FF2B5EF4-FFF2-40B4-BE49-F238E27FC236}">
                <a16:creationId xmlns:a16="http://schemas.microsoft.com/office/drawing/2014/main" id="{3CBF7969-FC89-4B1C-BB1A-84F2090A4795}"/>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1F8C9B31-24DB-426A-B107-AFF59C2CF8B2}"/>
              </a:ext>
            </a:extLst>
          </p:cNvPr>
          <p:cNvSpPr>
            <a:spLocks noGrp="1"/>
          </p:cNvSpPr>
          <p:nvPr>
            <p:ph type="sldNum" sz="quarter" idx="15"/>
          </p:nvPr>
        </p:nvSpPr>
        <p:spPr/>
        <p:txBody>
          <a:bodyPr/>
          <a:lstStyle/>
          <a:p>
            <a:fld id="{418F7AD7-DC47-44A0-A9D7-F1C17BFD6F09}" type="slidenum">
              <a:rPr lang="de-AT" smtClean="0"/>
              <a:pPr/>
              <a:t>43</a:t>
            </a:fld>
            <a:endParaRPr lang="de-AT" dirty="0"/>
          </a:p>
        </p:txBody>
      </p:sp>
    </p:spTree>
    <p:extLst>
      <p:ext uri="{BB962C8B-B14F-4D97-AF65-F5344CB8AC3E}">
        <p14:creationId xmlns:p14="http://schemas.microsoft.com/office/powerpoint/2010/main" val="1115948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77DE5-5B34-4522-B078-458E09170417}"/>
              </a:ext>
            </a:extLst>
          </p:cNvPr>
          <p:cNvSpPr>
            <a:spLocks noGrp="1"/>
          </p:cNvSpPr>
          <p:nvPr>
            <p:ph type="title"/>
          </p:nvPr>
        </p:nvSpPr>
        <p:spPr/>
        <p:txBody>
          <a:bodyPr/>
          <a:lstStyle/>
          <a:p>
            <a:r>
              <a:rPr lang="de-AT" dirty="0"/>
              <a:t>Digitalisierung in der Lehre</a:t>
            </a:r>
          </a:p>
        </p:txBody>
      </p:sp>
      <p:sp>
        <p:nvSpPr>
          <p:cNvPr id="3" name="Inhaltsplatzhalter 2">
            <a:extLst>
              <a:ext uri="{FF2B5EF4-FFF2-40B4-BE49-F238E27FC236}">
                <a16:creationId xmlns:a16="http://schemas.microsoft.com/office/drawing/2014/main" id="{09BDA75C-0AEA-455B-8F2C-38319BFB785F}"/>
              </a:ext>
            </a:extLst>
          </p:cNvPr>
          <p:cNvSpPr>
            <a:spLocks noGrp="1"/>
          </p:cNvSpPr>
          <p:nvPr>
            <p:ph idx="1"/>
          </p:nvPr>
        </p:nvSpPr>
        <p:spPr/>
        <p:txBody>
          <a:bodyPr/>
          <a:lstStyle/>
          <a:p>
            <a:pPr marL="0" indent="0">
              <a:buNone/>
            </a:pPr>
            <a:r>
              <a:rPr lang="de-DE" dirty="0"/>
              <a:t>Studierende sollen digitale Technologien nicht nur als </a:t>
            </a:r>
            <a:r>
              <a:rPr lang="de-DE" dirty="0" err="1"/>
              <a:t>Konsument_innen</a:t>
            </a:r>
            <a:r>
              <a:rPr lang="de-DE" dirty="0"/>
              <a:t> einsetzen können, sondern auch ein Grundverständnis erwerben, wie sie selbst aktiv in den Innovationsprozess eingreifen können.</a:t>
            </a:r>
            <a:endParaRPr lang="de-AT" dirty="0"/>
          </a:p>
        </p:txBody>
      </p:sp>
      <p:sp>
        <p:nvSpPr>
          <p:cNvPr id="5" name="Fußzeilenplatzhalter 4">
            <a:extLst>
              <a:ext uri="{FF2B5EF4-FFF2-40B4-BE49-F238E27FC236}">
                <a16:creationId xmlns:a16="http://schemas.microsoft.com/office/drawing/2014/main" id="{3CBF7969-FC89-4B1C-BB1A-84F2090A4795}"/>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1F8C9B31-24DB-426A-B107-AFF59C2CF8B2}"/>
              </a:ext>
            </a:extLst>
          </p:cNvPr>
          <p:cNvSpPr>
            <a:spLocks noGrp="1"/>
          </p:cNvSpPr>
          <p:nvPr>
            <p:ph type="sldNum" sz="quarter" idx="15"/>
          </p:nvPr>
        </p:nvSpPr>
        <p:spPr/>
        <p:txBody>
          <a:bodyPr/>
          <a:lstStyle/>
          <a:p>
            <a:fld id="{418F7AD7-DC47-44A0-A9D7-F1C17BFD6F09}" type="slidenum">
              <a:rPr lang="de-AT" smtClean="0"/>
              <a:pPr/>
              <a:t>44</a:t>
            </a:fld>
            <a:endParaRPr lang="de-AT" dirty="0"/>
          </a:p>
        </p:txBody>
      </p:sp>
    </p:spTree>
    <p:extLst>
      <p:ext uri="{BB962C8B-B14F-4D97-AF65-F5344CB8AC3E}">
        <p14:creationId xmlns:p14="http://schemas.microsoft.com/office/powerpoint/2010/main" val="2744896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77DE5-5B34-4522-B078-458E09170417}"/>
              </a:ext>
            </a:extLst>
          </p:cNvPr>
          <p:cNvSpPr>
            <a:spLocks noGrp="1"/>
          </p:cNvSpPr>
          <p:nvPr>
            <p:ph type="title"/>
          </p:nvPr>
        </p:nvSpPr>
        <p:spPr/>
        <p:txBody>
          <a:bodyPr/>
          <a:lstStyle/>
          <a:p>
            <a:r>
              <a:rPr lang="de-AT" dirty="0"/>
              <a:t>Digitalisierung in der Verwaltung</a:t>
            </a:r>
          </a:p>
        </p:txBody>
      </p:sp>
      <p:sp>
        <p:nvSpPr>
          <p:cNvPr id="3" name="Inhaltsplatzhalter 2">
            <a:extLst>
              <a:ext uri="{FF2B5EF4-FFF2-40B4-BE49-F238E27FC236}">
                <a16:creationId xmlns:a16="http://schemas.microsoft.com/office/drawing/2014/main" id="{09BDA75C-0AEA-455B-8F2C-38319BFB785F}"/>
              </a:ext>
            </a:extLst>
          </p:cNvPr>
          <p:cNvSpPr>
            <a:spLocks noGrp="1"/>
          </p:cNvSpPr>
          <p:nvPr>
            <p:ph idx="1"/>
          </p:nvPr>
        </p:nvSpPr>
        <p:spPr>
          <a:xfrm>
            <a:off x="1308100" y="1549400"/>
            <a:ext cx="9427877" cy="4175125"/>
          </a:xfrm>
        </p:spPr>
        <p:txBody>
          <a:bodyPr/>
          <a:lstStyle/>
          <a:p>
            <a:pPr marL="0" indent="0">
              <a:buNone/>
            </a:pPr>
            <a:r>
              <a:rPr lang="de-DE" dirty="0"/>
              <a:t>Bei der Umsetzung einer zentral moderierten Digitalisierungsstrategie geht es zum einen um Ausbau und Bereitstellung der erforderlichen Infrastruktur und zum anderen um die Anpassung der Organisationsstruktur. </a:t>
            </a:r>
          </a:p>
          <a:p>
            <a:pPr marL="0" indent="0">
              <a:buNone/>
            </a:pPr>
            <a:r>
              <a:rPr lang="de-DE" dirty="0"/>
              <a:t>In vielen Verwaltungsprozessen der TU Wien sind bereits innovative Digitalisierungsmaßnahmen umgesetzt und dies wird auch in Zukunft konsequent fortgesetzt werden.</a:t>
            </a:r>
            <a:endParaRPr lang="de-AT" dirty="0"/>
          </a:p>
        </p:txBody>
      </p:sp>
      <p:sp>
        <p:nvSpPr>
          <p:cNvPr id="5" name="Fußzeilenplatzhalter 4">
            <a:extLst>
              <a:ext uri="{FF2B5EF4-FFF2-40B4-BE49-F238E27FC236}">
                <a16:creationId xmlns:a16="http://schemas.microsoft.com/office/drawing/2014/main" id="{3CBF7969-FC89-4B1C-BB1A-84F2090A4795}"/>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1F8C9B31-24DB-426A-B107-AFF59C2CF8B2}"/>
              </a:ext>
            </a:extLst>
          </p:cNvPr>
          <p:cNvSpPr>
            <a:spLocks noGrp="1"/>
          </p:cNvSpPr>
          <p:nvPr>
            <p:ph type="sldNum" sz="quarter" idx="15"/>
          </p:nvPr>
        </p:nvSpPr>
        <p:spPr/>
        <p:txBody>
          <a:bodyPr/>
          <a:lstStyle/>
          <a:p>
            <a:fld id="{418F7AD7-DC47-44A0-A9D7-F1C17BFD6F09}" type="slidenum">
              <a:rPr lang="de-AT" smtClean="0"/>
              <a:pPr/>
              <a:t>45</a:t>
            </a:fld>
            <a:endParaRPr lang="de-AT" dirty="0"/>
          </a:p>
        </p:txBody>
      </p:sp>
    </p:spTree>
    <p:extLst>
      <p:ext uri="{BB962C8B-B14F-4D97-AF65-F5344CB8AC3E}">
        <p14:creationId xmlns:p14="http://schemas.microsoft.com/office/powerpoint/2010/main" val="3644790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77DE5-5B34-4522-B078-458E09170417}"/>
              </a:ext>
            </a:extLst>
          </p:cNvPr>
          <p:cNvSpPr>
            <a:spLocks noGrp="1"/>
          </p:cNvSpPr>
          <p:nvPr>
            <p:ph type="title"/>
          </p:nvPr>
        </p:nvSpPr>
        <p:spPr/>
        <p:txBody>
          <a:bodyPr/>
          <a:lstStyle/>
          <a:p>
            <a:r>
              <a:rPr lang="de-AT" dirty="0"/>
              <a:t>.digital </a:t>
            </a:r>
            <a:r>
              <a:rPr lang="de-AT" dirty="0" err="1"/>
              <a:t>office</a:t>
            </a:r>
            <a:endParaRPr lang="de-AT" dirty="0"/>
          </a:p>
        </p:txBody>
      </p:sp>
      <p:sp>
        <p:nvSpPr>
          <p:cNvPr id="3" name="Inhaltsplatzhalter 2">
            <a:extLst>
              <a:ext uri="{FF2B5EF4-FFF2-40B4-BE49-F238E27FC236}">
                <a16:creationId xmlns:a16="http://schemas.microsoft.com/office/drawing/2014/main" id="{09BDA75C-0AEA-455B-8F2C-38319BFB785F}"/>
              </a:ext>
            </a:extLst>
          </p:cNvPr>
          <p:cNvSpPr>
            <a:spLocks noGrp="1"/>
          </p:cNvSpPr>
          <p:nvPr>
            <p:ph idx="1"/>
          </p:nvPr>
        </p:nvSpPr>
        <p:spPr/>
        <p:txBody>
          <a:bodyPr/>
          <a:lstStyle/>
          <a:p>
            <a:pPr marL="0" indent="0">
              <a:buNone/>
            </a:pPr>
            <a:r>
              <a:rPr lang="de-DE" dirty="0"/>
              <a:t>Der Fachbereich .digital </a:t>
            </a:r>
            <a:r>
              <a:rPr lang="de-DE" dirty="0" err="1"/>
              <a:t>office</a:t>
            </a:r>
            <a:r>
              <a:rPr lang="de-DE" dirty="0"/>
              <a:t> koordiniert die operative Umsetzung der Digitalisierungsstrategie der TU Wien. Dabei übernimmt das .digital office die zentrale Moderation und Gestaltung von Umsetzungsmaßnahmen sowie von konkreten Digitalisierungsprojekten.</a:t>
            </a:r>
            <a:endParaRPr lang="de-AT" dirty="0"/>
          </a:p>
        </p:txBody>
      </p:sp>
      <p:sp>
        <p:nvSpPr>
          <p:cNvPr id="5" name="Fußzeilenplatzhalter 4">
            <a:extLst>
              <a:ext uri="{FF2B5EF4-FFF2-40B4-BE49-F238E27FC236}">
                <a16:creationId xmlns:a16="http://schemas.microsoft.com/office/drawing/2014/main" id="{3CBF7969-FC89-4B1C-BB1A-84F2090A4795}"/>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1F8C9B31-24DB-426A-B107-AFF59C2CF8B2}"/>
              </a:ext>
            </a:extLst>
          </p:cNvPr>
          <p:cNvSpPr>
            <a:spLocks noGrp="1"/>
          </p:cNvSpPr>
          <p:nvPr>
            <p:ph type="sldNum" sz="quarter" idx="15"/>
          </p:nvPr>
        </p:nvSpPr>
        <p:spPr/>
        <p:txBody>
          <a:bodyPr/>
          <a:lstStyle/>
          <a:p>
            <a:fld id="{418F7AD7-DC47-44A0-A9D7-F1C17BFD6F09}" type="slidenum">
              <a:rPr lang="de-AT" smtClean="0"/>
              <a:pPr/>
              <a:t>46</a:t>
            </a:fld>
            <a:endParaRPr lang="de-AT" dirty="0"/>
          </a:p>
        </p:txBody>
      </p:sp>
    </p:spTree>
    <p:extLst>
      <p:ext uri="{BB962C8B-B14F-4D97-AF65-F5344CB8AC3E}">
        <p14:creationId xmlns:p14="http://schemas.microsoft.com/office/powerpoint/2010/main" val="2912075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Gruppenfoto des Rektorats">
            <a:extLst>
              <a:ext uri="{FF2B5EF4-FFF2-40B4-BE49-F238E27FC236}">
                <a16:creationId xmlns:a16="http://schemas.microsoft.com/office/drawing/2014/main" id="{A5702A48-7283-42C9-245C-35E662BC76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1" cy="6062400"/>
          </a:xfrm>
          <a:prstGeom prst="rect">
            <a:avLst/>
          </a:prstGeom>
        </p:spPr>
      </p:pic>
      <p:sp>
        <p:nvSpPr>
          <p:cNvPr id="5" name="Fußzeilenplatzhalter 4">
            <a:extLst>
              <a:ext uri="{FF2B5EF4-FFF2-40B4-BE49-F238E27FC236}">
                <a16:creationId xmlns:a16="http://schemas.microsoft.com/office/drawing/2014/main" id="{A47349FF-563B-43CA-A2C2-E0786C99D962}"/>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D1EDFE93-445D-442D-988E-F8CEBD7FEB25}"/>
              </a:ext>
            </a:extLst>
          </p:cNvPr>
          <p:cNvSpPr>
            <a:spLocks noGrp="1"/>
          </p:cNvSpPr>
          <p:nvPr>
            <p:ph type="sldNum" sz="quarter" idx="15"/>
          </p:nvPr>
        </p:nvSpPr>
        <p:spPr/>
        <p:txBody>
          <a:bodyPr/>
          <a:lstStyle/>
          <a:p>
            <a:fld id="{418F7AD7-DC47-44A0-A9D7-F1C17BFD6F09}" type="slidenum">
              <a:rPr lang="de-AT" smtClean="0"/>
              <a:pPr/>
              <a:t>47</a:t>
            </a:fld>
            <a:endParaRPr lang="de-AT" dirty="0"/>
          </a:p>
        </p:txBody>
      </p:sp>
      <p:sp>
        <p:nvSpPr>
          <p:cNvPr id="4" name="Textplatzhalter 3">
            <a:extLst>
              <a:ext uri="{FF2B5EF4-FFF2-40B4-BE49-F238E27FC236}">
                <a16:creationId xmlns:a16="http://schemas.microsoft.com/office/drawing/2014/main" id="{7C289AE7-9B4B-4037-A5E7-CE644514ACB8}"/>
              </a:ext>
            </a:extLst>
          </p:cNvPr>
          <p:cNvSpPr>
            <a:spLocks noGrp="1"/>
          </p:cNvSpPr>
          <p:nvPr>
            <p:ph type="body" sz="quarter" idx="17"/>
          </p:nvPr>
        </p:nvSpPr>
        <p:spPr/>
        <p:txBody>
          <a:bodyPr/>
          <a:lstStyle/>
          <a:p>
            <a:r>
              <a:rPr lang="nl-NL" dirty="0"/>
              <a:t>© </a:t>
            </a:r>
            <a:r>
              <a:rPr lang="de-AT" dirty="0"/>
              <a:t>TU Wien </a:t>
            </a:r>
            <a:r>
              <a:rPr lang="nl-NL" dirty="0"/>
              <a:t>| Matthias </a:t>
            </a:r>
            <a:r>
              <a:rPr lang="nl-NL" dirty="0" err="1"/>
              <a:t>Heisler</a:t>
            </a:r>
            <a:r>
              <a:rPr lang="nl-NL" dirty="0"/>
              <a:t>/</a:t>
            </a:r>
            <a:r>
              <a:rPr lang="nl-NL" dirty="0" err="1"/>
              <a:t>goemb.at</a:t>
            </a:r>
            <a:endParaRPr lang="de-AT" dirty="0"/>
          </a:p>
        </p:txBody>
      </p:sp>
      <p:sp>
        <p:nvSpPr>
          <p:cNvPr id="12" name="Titel 2">
            <a:extLst>
              <a:ext uri="{FF2B5EF4-FFF2-40B4-BE49-F238E27FC236}">
                <a16:creationId xmlns:a16="http://schemas.microsoft.com/office/drawing/2014/main" id="{B4D120C4-4A84-44BF-B022-8CA140AB6D0D}"/>
              </a:ext>
            </a:extLst>
          </p:cNvPr>
          <p:cNvSpPr txBox="1">
            <a:spLocks/>
          </p:cNvSpPr>
          <p:nvPr/>
        </p:nvSpPr>
        <p:spPr bwMode="gray">
          <a:xfrm>
            <a:off x="1308100" y="349200"/>
            <a:ext cx="10137380" cy="507896"/>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de-AT" cap="all" spc="300" dirty="0" err="1">
                <a:ln w="12700">
                  <a:solidFill>
                    <a:srgbClr val="006699"/>
                  </a:solidFill>
                </a:ln>
                <a:latin typeface="Arial Black" panose="020B0A04020102020204" pitchFamily="34" charset="0"/>
              </a:rPr>
              <a:t>organisation</a:t>
            </a:r>
            <a:endParaRPr lang="de-AT" cap="all" spc="300" dirty="0">
              <a:ln w="12700">
                <a:solidFill>
                  <a:srgbClr val="006699"/>
                </a:solidFill>
              </a:ln>
              <a:latin typeface="Arial Black" panose="020B0A04020102020204" pitchFamily="34" charset="0"/>
            </a:endParaRPr>
          </a:p>
        </p:txBody>
      </p:sp>
    </p:spTree>
    <p:extLst>
      <p:ext uri="{BB962C8B-B14F-4D97-AF65-F5344CB8AC3E}">
        <p14:creationId xmlns:p14="http://schemas.microsoft.com/office/powerpoint/2010/main" val="2220241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3B29D-40EE-45F6-8882-1938148C9775}"/>
              </a:ext>
            </a:extLst>
          </p:cNvPr>
          <p:cNvSpPr>
            <a:spLocks noGrp="1"/>
          </p:cNvSpPr>
          <p:nvPr>
            <p:ph type="title"/>
          </p:nvPr>
        </p:nvSpPr>
        <p:spPr/>
        <p:txBody>
          <a:bodyPr/>
          <a:lstStyle/>
          <a:p>
            <a:r>
              <a:rPr lang="de-AT" dirty="0"/>
              <a:t>Organisation</a:t>
            </a:r>
            <a:endParaRPr lang="de-AT" sz="2800" dirty="0"/>
          </a:p>
        </p:txBody>
      </p:sp>
      <p:sp>
        <p:nvSpPr>
          <p:cNvPr id="3" name="Inhaltsplatzhalter 2">
            <a:extLst>
              <a:ext uri="{FF2B5EF4-FFF2-40B4-BE49-F238E27FC236}">
                <a16:creationId xmlns:a16="http://schemas.microsoft.com/office/drawing/2014/main" id="{C9A1B3B7-C298-4E6B-84B5-8FC987124287}"/>
              </a:ext>
            </a:extLst>
          </p:cNvPr>
          <p:cNvSpPr>
            <a:spLocks noGrp="1"/>
          </p:cNvSpPr>
          <p:nvPr>
            <p:ph idx="1"/>
          </p:nvPr>
        </p:nvSpPr>
        <p:spPr/>
        <p:txBody>
          <a:bodyPr/>
          <a:lstStyle/>
          <a:p>
            <a:pPr marL="0" indent="0">
              <a:buNone/>
            </a:pPr>
            <a:r>
              <a:rPr lang="de-DE" dirty="0"/>
              <a:t>Seit Inkrafttreten des Universitätsgesetzes 2002 sind die obersten Organe der Universität Universitätsrat, Rektorat und Senat. Das Rektorat leitet die TU Wien und vertritt sie nach außen.</a:t>
            </a:r>
          </a:p>
          <a:p>
            <a:pPr marL="0" indent="0">
              <a:buNone/>
            </a:pPr>
            <a:endParaRPr lang="de-DE" dirty="0"/>
          </a:p>
          <a:p>
            <a:pPr marL="0" indent="0">
              <a:buNone/>
            </a:pPr>
            <a:r>
              <a:rPr lang="de-DE" dirty="0"/>
              <a:t>Es besteht aus dem Rektor und vier </a:t>
            </a:r>
            <a:r>
              <a:rPr lang="de-DE" dirty="0" err="1"/>
              <a:t>Vizerektor_innen</a:t>
            </a:r>
            <a:r>
              <a:rPr lang="de-DE" dirty="0"/>
              <a:t>. Der Universitätsrat ist das oberste Aufsichtsorgan der TU Wien. Der Senat setzt sich aus </a:t>
            </a:r>
            <a:r>
              <a:rPr lang="de-DE" dirty="0" err="1"/>
              <a:t>Vertreter_innen</a:t>
            </a:r>
            <a:r>
              <a:rPr lang="de-DE" dirty="0"/>
              <a:t> der </a:t>
            </a:r>
            <a:r>
              <a:rPr lang="de-DE" dirty="0" err="1"/>
              <a:t>Universitätsprofessor_innen</a:t>
            </a:r>
            <a:r>
              <a:rPr lang="de-DE" dirty="0"/>
              <a:t> und -</a:t>
            </a:r>
            <a:r>
              <a:rPr lang="de-DE" dirty="0" err="1"/>
              <a:t>dozent_innen</a:t>
            </a:r>
            <a:r>
              <a:rPr lang="de-DE" dirty="0"/>
              <a:t> sowie wissenschaftlichen/künstlerischen </a:t>
            </a:r>
            <a:r>
              <a:rPr lang="de-DE" dirty="0" err="1"/>
              <a:t>Mitarbeiter_innen</a:t>
            </a:r>
            <a:r>
              <a:rPr lang="de-DE" dirty="0"/>
              <a:t>, </a:t>
            </a:r>
            <a:r>
              <a:rPr lang="de-DE" dirty="0" err="1"/>
              <a:t>Vertreter_innen</a:t>
            </a:r>
            <a:r>
              <a:rPr lang="de-DE" dirty="0"/>
              <a:t> des allgemeinen Universitätspersonals sowie der Studierenden zusammen.</a:t>
            </a:r>
            <a:endParaRPr lang="de-AT" dirty="0"/>
          </a:p>
        </p:txBody>
      </p:sp>
      <p:sp>
        <p:nvSpPr>
          <p:cNvPr id="5" name="Fußzeilenplatzhalter 4">
            <a:extLst>
              <a:ext uri="{FF2B5EF4-FFF2-40B4-BE49-F238E27FC236}">
                <a16:creationId xmlns:a16="http://schemas.microsoft.com/office/drawing/2014/main" id="{322C47D5-FB51-4B9B-B6D3-4058FCB2BE09}"/>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264B4CC5-4181-4D50-BD24-F601F5A5636E}"/>
              </a:ext>
            </a:extLst>
          </p:cNvPr>
          <p:cNvSpPr>
            <a:spLocks noGrp="1"/>
          </p:cNvSpPr>
          <p:nvPr>
            <p:ph type="sldNum" sz="quarter" idx="15"/>
          </p:nvPr>
        </p:nvSpPr>
        <p:spPr/>
        <p:txBody>
          <a:bodyPr/>
          <a:lstStyle/>
          <a:p>
            <a:fld id="{418F7AD7-DC47-44A0-A9D7-F1C17BFD6F09}" type="slidenum">
              <a:rPr lang="de-AT" smtClean="0"/>
              <a:pPr/>
              <a:t>48</a:t>
            </a:fld>
            <a:endParaRPr lang="de-AT" dirty="0"/>
          </a:p>
        </p:txBody>
      </p:sp>
    </p:spTree>
    <p:extLst>
      <p:ext uri="{BB962C8B-B14F-4D97-AF65-F5344CB8AC3E}">
        <p14:creationId xmlns:p14="http://schemas.microsoft.com/office/powerpoint/2010/main" val="1271244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EE320-C10C-44D9-9886-33A50B31BBD6}"/>
              </a:ext>
            </a:extLst>
          </p:cNvPr>
          <p:cNvSpPr>
            <a:spLocks noGrp="1"/>
          </p:cNvSpPr>
          <p:nvPr>
            <p:ph type="title"/>
          </p:nvPr>
        </p:nvSpPr>
        <p:spPr/>
        <p:txBody>
          <a:bodyPr/>
          <a:lstStyle/>
          <a:p>
            <a:r>
              <a:rPr lang="de-AT" dirty="0"/>
              <a:t>Rektorat</a:t>
            </a:r>
          </a:p>
        </p:txBody>
      </p:sp>
      <p:sp>
        <p:nvSpPr>
          <p:cNvPr id="3" name="Inhaltsplatzhalter 2">
            <a:extLst>
              <a:ext uri="{FF2B5EF4-FFF2-40B4-BE49-F238E27FC236}">
                <a16:creationId xmlns:a16="http://schemas.microsoft.com/office/drawing/2014/main" id="{C9A1B3B7-C298-4E6B-84B5-8FC987124287}"/>
              </a:ext>
            </a:extLst>
          </p:cNvPr>
          <p:cNvSpPr>
            <a:spLocks noGrp="1"/>
          </p:cNvSpPr>
          <p:nvPr>
            <p:ph idx="1"/>
          </p:nvPr>
        </p:nvSpPr>
        <p:spPr>
          <a:xfrm>
            <a:off x="1307064" y="5326186"/>
            <a:ext cx="10398168" cy="738664"/>
          </a:xfrm>
        </p:spPr>
        <p:txBody>
          <a:bodyPr/>
          <a:lstStyle/>
          <a:p>
            <a:pPr marL="0" indent="0">
              <a:buNone/>
            </a:pPr>
            <a:r>
              <a:rPr lang="de-DE" dirty="0"/>
              <a:t>Das Rektorat ist für die strategische und operative Führung der TUW verantwortlich und hat fünf Mitglieder.</a:t>
            </a:r>
            <a:endParaRPr lang="de-AT" dirty="0"/>
          </a:p>
        </p:txBody>
      </p:sp>
      <p:sp>
        <p:nvSpPr>
          <p:cNvPr id="5" name="Fußzeilenplatzhalter 4">
            <a:extLst>
              <a:ext uri="{FF2B5EF4-FFF2-40B4-BE49-F238E27FC236}">
                <a16:creationId xmlns:a16="http://schemas.microsoft.com/office/drawing/2014/main" id="{322C47D5-FB51-4B9B-B6D3-4058FCB2BE09}"/>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264B4CC5-4181-4D50-BD24-F601F5A5636E}"/>
              </a:ext>
            </a:extLst>
          </p:cNvPr>
          <p:cNvSpPr>
            <a:spLocks noGrp="1"/>
          </p:cNvSpPr>
          <p:nvPr>
            <p:ph type="sldNum" sz="quarter" idx="15"/>
          </p:nvPr>
        </p:nvSpPr>
        <p:spPr/>
        <p:txBody>
          <a:bodyPr/>
          <a:lstStyle/>
          <a:p>
            <a:fld id="{418F7AD7-DC47-44A0-A9D7-F1C17BFD6F09}" type="slidenum">
              <a:rPr lang="de-AT" smtClean="0"/>
              <a:pPr/>
              <a:t>49</a:t>
            </a:fld>
            <a:endParaRPr lang="de-AT" dirty="0"/>
          </a:p>
        </p:txBody>
      </p:sp>
      <p:pic>
        <p:nvPicPr>
          <p:cNvPr id="7" name="Grafik 6" descr="Gruppenfoto des Rektorats">
            <a:extLst>
              <a:ext uri="{FF2B5EF4-FFF2-40B4-BE49-F238E27FC236}">
                <a16:creationId xmlns:a16="http://schemas.microsoft.com/office/drawing/2014/main" id="{45FB7EDF-3CA2-47FA-A4DD-8C1A223171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7065" y="1041164"/>
            <a:ext cx="10405510" cy="3108960"/>
          </a:xfrm>
          <a:prstGeom prst="rect">
            <a:avLst/>
          </a:prstGeom>
        </p:spPr>
      </p:pic>
      <p:sp>
        <p:nvSpPr>
          <p:cNvPr id="11" name="Textfeld 10">
            <a:extLst>
              <a:ext uri="{FF2B5EF4-FFF2-40B4-BE49-F238E27FC236}">
                <a16:creationId xmlns:a16="http://schemas.microsoft.com/office/drawing/2014/main" id="{25A69E58-3A9E-4F38-AA03-DA00CE63FB35}"/>
              </a:ext>
            </a:extLst>
          </p:cNvPr>
          <p:cNvSpPr txBox="1"/>
          <p:nvPr/>
        </p:nvSpPr>
        <p:spPr>
          <a:xfrm>
            <a:off x="1111170" y="4434493"/>
            <a:ext cx="2457438" cy="738664"/>
          </a:xfrm>
          <a:prstGeom prst="rect">
            <a:avLst/>
          </a:prstGeom>
          <a:noFill/>
        </p:spPr>
        <p:txBody>
          <a:bodyPr wrap="square" rtlCol="0">
            <a:spAutoFit/>
          </a:bodyPr>
          <a:lstStyle/>
          <a:p>
            <a:pPr algn="ctr"/>
            <a:r>
              <a:rPr lang="de-AT" sz="1400" b="1" dirty="0"/>
              <a:t>Peter Ertl</a:t>
            </a:r>
          </a:p>
          <a:p>
            <a:pPr algn="ctr"/>
            <a:r>
              <a:rPr lang="de-AT" sz="1400" dirty="0"/>
              <a:t>VR Forschung, </a:t>
            </a:r>
          </a:p>
          <a:p>
            <a:pPr algn="ctr"/>
            <a:r>
              <a:rPr lang="de-AT" sz="1400" dirty="0"/>
              <a:t>Innovation, Internationales</a:t>
            </a:r>
          </a:p>
        </p:txBody>
      </p:sp>
      <p:sp>
        <p:nvSpPr>
          <p:cNvPr id="12" name="Textfeld 11">
            <a:extLst>
              <a:ext uri="{FF2B5EF4-FFF2-40B4-BE49-F238E27FC236}">
                <a16:creationId xmlns:a16="http://schemas.microsoft.com/office/drawing/2014/main" id="{1ACDDEDA-D55A-458E-A5E2-8398D2C51B0C}"/>
              </a:ext>
            </a:extLst>
          </p:cNvPr>
          <p:cNvSpPr txBox="1"/>
          <p:nvPr/>
        </p:nvSpPr>
        <p:spPr>
          <a:xfrm>
            <a:off x="3330690" y="4444847"/>
            <a:ext cx="2315066" cy="523220"/>
          </a:xfrm>
          <a:prstGeom prst="rect">
            <a:avLst/>
          </a:prstGeom>
          <a:noFill/>
        </p:spPr>
        <p:txBody>
          <a:bodyPr wrap="square" rtlCol="0">
            <a:spAutoFit/>
          </a:bodyPr>
          <a:lstStyle/>
          <a:p>
            <a:pPr algn="ctr"/>
            <a:r>
              <a:rPr lang="de-AT" sz="1400" b="1" dirty="0"/>
              <a:t>Jasmin Gründling-Riener</a:t>
            </a:r>
          </a:p>
          <a:p>
            <a:pPr algn="ctr"/>
            <a:r>
              <a:rPr lang="de-AT" sz="1400" dirty="0"/>
              <a:t>VR Lehre</a:t>
            </a:r>
          </a:p>
        </p:txBody>
      </p:sp>
      <p:sp>
        <p:nvSpPr>
          <p:cNvPr id="15" name="Textfeld 14">
            <a:extLst>
              <a:ext uri="{FF2B5EF4-FFF2-40B4-BE49-F238E27FC236}">
                <a16:creationId xmlns:a16="http://schemas.microsoft.com/office/drawing/2014/main" id="{8BA7FC85-D544-4284-8B4D-51AC5C9A4562}"/>
              </a:ext>
            </a:extLst>
          </p:cNvPr>
          <p:cNvSpPr txBox="1"/>
          <p:nvPr/>
        </p:nvSpPr>
        <p:spPr>
          <a:xfrm>
            <a:off x="5645756" y="4436064"/>
            <a:ext cx="2092418" cy="738664"/>
          </a:xfrm>
          <a:prstGeom prst="rect">
            <a:avLst/>
          </a:prstGeom>
          <a:noFill/>
        </p:spPr>
        <p:txBody>
          <a:bodyPr wrap="square" rtlCol="0">
            <a:spAutoFit/>
          </a:bodyPr>
          <a:lstStyle/>
          <a:p>
            <a:pPr algn="ctr"/>
            <a:r>
              <a:rPr lang="de-AT" sz="1400" b="1" dirty="0"/>
              <a:t>Jens Schneider</a:t>
            </a:r>
          </a:p>
          <a:p>
            <a:pPr algn="ctr"/>
            <a:r>
              <a:rPr lang="de-AT" sz="1400" dirty="0"/>
              <a:t>Rektor</a:t>
            </a:r>
          </a:p>
          <a:p>
            <a:pPr algn="ctr"/>
            <a:endParaRPr lang="de-AT" sz="1400" b="1" dirty="0"/>
          </a:p>
        </p:txBody>
      </p:sp>
      <p:sp>
        <p:nvSpPr>
          <p:cNvPr id="16" name="Textfeld 15">
            <a:extLst>
              <a:ext uri="{FF2B5EF4-FFF2-40B4-BE49-F238E27FC236}">
                <a16:creationId xmlns:a16="http://schemas.microsoft.com/office/drawing/2014/main" id="{8A207344-0377-4094-AEA1-033076763807}"/>
              </a:ext>
            </a:extLst>
          </p:cNvPr>
          <p:cNvSpPr txBox="1"/>
          <p:nvPr/>
        </p:nvSpPr>
        <p:spPr>
          <a:xfrm>
            <a:off x="7738174" y="4444847"/>
            <a:ext cx="1776216" cy="523220"/>
          </a:xfrm>
          <a:prstGeom prst="rect">
            <a:avLst/>
          </a:prstGeom>
          <a:noFill/>
        </p:spPr>
        <p:txBody>
          <a:bodyPr wrap="square" rtlCol="0">
            <a:spAutoFit/>
          </a:bodyPr>
          <a:lstStyle/>
          <a:p>
            <a:pPr algn="ctr"/>
            <a:r>
              <a:rPr lang="de-AT" sz="1400" b="1" dirty="0"/>
              <a:t>Ute Koch</a:t>
            </a:r>
          </a:p>
          <a:p>
            <a:pPr algn="ctr"/>
            <a:r>
              <a:rPr lang="de-AT" sz="1400" dirty="0"/>
              <a:t>VR Personal</a:t>
            </a:r>
          </a:p>
        </p:txBody>
      </p:sp>
      <p:sp>
        <p:nvSpPr>
          <p:cNvPr id="17" name="Textfeld 16">
            <a:extLst>
              <a:ext uri="{FF2B5EF4-FFF2-40B4-BE49-F238E27FC236}">
                <a16:creationId xmlns:a16="http://schemas.microsoft.com/office/drawing/2014/main" id="{14E6B55C-C515-4E03-86B2-35A1101D2110}"/>
              </a:ext>
            </a:extLst>
          </p:cNvPr>
          <p:cNvSpPr txBox="1"/>
          <p:nvPr/>
        </p:nvSpPr>
        <p:spPr>
          <a:xfrm>
            <a:off x="9620157" y="4444195"/>
            <a:ext cx="2092418" cy="738664"/>
          </a:xfrm>
          <a:prstGeom prst="rect">
            <a:avLst/>
          </a:prstGeom>
          <a:noFill/>
        </p:spPr>
        <p:txBody>
          <a:bodyPr wrap="square" rtlCol="0">
            <a:spAutoFit/>
          </a:bodyPr>
          <a:lstStyle/>
          <a:p>
            <a:pPr algn="ctr"/>
            <a:r>
              <a:rPr lang="de-AT" sz="1400" b="1" dirty="0"/>
              <a:t>Wolfgang Kastner </a:t>
            </a:r>
          </a:p>
          <a:p>
            <a:pPr algn="ctr"/>
            <a:r>
              <a:rPr lang="de-AT" sz="1400" dirty="0"/>
              <a:t>VR Digitalisierung </a:t>
            </a:r>
          </a:p>
          <a:p>
            <a:pPr algn="ctr"/>
            <a:r>
              <a:rPr lang="de-AT" sz="1400" dirty="0"/>
              <a:t>und Infrastruktur</a:t>
            </a:r>
          </a:p>
        </p:txBody>
      </p:sp>
      <p:sp>
        <p:nvSpPr>
          <p:cNvPr id="13" name="Textplatzhalter 3">
            <a:extLst>
              <a:ext uri="{FF2B5EF4-FFF2-40B4-BE49-F238E27FC236}">
                <a16:creationId xmlns:a16="http://schemas.microsoft.com/office/drawing/2014/main" id="{393A571C-0CAE-8471-4745-9FC2DAB53F85}"/>
              </a:ext>
            </a:extLst>
          </p:cNvPr>
          <p:cNvSpPr txBox="1">
            <a:spLocks/>
          </p:cNvSpPr>
          <p:nvPr/>
        </p:nvSpPr>
        <p:spPr>
          <a:xfrm>
            <a:off x="9620157" y="4144687"/>
            <a:ext cx="2092418" cy="148253"/>
          </a:xfrm>
          <a:prstGeom prst="rect">
            <a:avLst/>
          </a:prstGeom>
        </p:spPr>
        <p:txBody>
          <a:bodyPr/>
          <a:lstStyle>
            <a:lvl1pPr marL="270000" indent="-270000" algn="l" defTabSz="914400" rtl="0" eaLnBrk="1" latinLnBrk="0" hangingPunct="1">
              <a:lnSpc>
                <a:spcPct val="90000"/>
              </a:lnSpc>
              <a:spcBef>
                <a:spcPts val="600"/>
              </a:spcBef>
              <a:buClr>
                <a:schemeClr val="accent1"/>
              </a:buClr>
              <a:buSzPct val="90000"/>
              <a:buFont typeface="Arial" panose="020B0604020202020204" pitchFamily="34" charset="0"/>
              <a:buChar char="■"/>
              <a:defRPr sz="2200" b="0" kern="1200">
                <a:solidFill>
                  <a:schemeClr val="tx1"/>
                </a:solidFill>
                <a:latin typeface="+mn-lt"/>
                <a:ea typeface="+mn-ea"/>
                <a:cs typeface="+mn-cs"/>
              </a:defRPr>
            </a:lvl1pPr>
            <a:lvl2pPr marL="533400" indent="-271463" algn="l" defTabSz="914400" rtl="0" eaLnBrk="1" latinLnBrk="0" hangingPunct="1">
              <a:lnSpc>
                <a:spcPct val="90000"/>
              </a:lnSpc>
              <a:spcBef>
                <a:spcPts val="400"/>
              </a:spcBef>
              <a:buClr>
                <a:schemeClr val="accent1"/>
              </a:buClr>
              <a:buSzPct val="90000"/>
              <a:buFont typeface="Arial" panose="020B0604020202020204" pitchFamily="34" charset="0"/>
              <a:buChar char="■"/>
              <a:defRPr sz="2000" b="0" kern="1200">
                <a:solidFill>
                  <a:schemeClr val="tx1"/>
                </a:solidFill>
                <a:latin typeface="+mn-lt"/>
                <a:ea typeface="+mn-ea"/>
                <a:cs typeface="+mn-cs"/>
              </a:defRPr>
            </a:lvl2pPr>
            <a:lvl3pPr marL="80486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7791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4pPr>
            <a:lvl5pPr marL="1349375"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sz="800" dirty="0"/>
              <a:t>© </a:t>
            </a:r>
            <a:r>
              <a:rPr lang="de-AT" sz="800" dirty="0"/>
              <a:t>TU Wien </a:t>
            </a:r>
            <a:r>
              <a:rPr lang="nl-NL" sz="800" dirty="0"/>
              <a:t>| Matthias </a:t>
            </a:r>
            <a:r>
              <a:rPr lang="nl-NL" sz="800" dirty="0" err="1"/>
              <a:t>Heisler</a:t>
            </a:r>
            <a:r>
              <a:rPr lang="nl-NL" sz="800" dirty="0"/>
              <a:t>/</a:t>
            </a:r>
            <a:r>
              <a:rPr lang="nl-NL" sz="800" dirty="0" err="1"/>
              <a:t>goemb.at</a:t>
            </a:r>
            <a:endParaRPr lang="de-AT" sz="800" dirty="0"/>
          </a:p>
        </p:txBody>
      </p:sp>
    </p:spTree>
    <p:extLst>
      <p:ext uri="{BB962C8B-B14F-4D97-AF65-F5344CB8AC3E}">
        <p14:creationId xmlns:p14="http://schemas.microsoft.com/office/powerpoint/2010/main" val="117805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A70D033D-260B-4108-892D-E98B72A6B083}"/>
              </a:ext>
            </a:extLst>
          </p:cNvPr>
          <p:cNvSpPr>
            <a:spLocks noGrp="1"/>
          </p:cNvSpPr>
          <p:nvPr>
            <p:ph type="body" sz="quarter" idx="17"/>
          </p:nvPr>
        </p:nvSpPr>
        <p:spPr/>
        <p:txBody>
          <a:bodyPr/>
          <a:lstStyle/>
          <a:p>
            <a:r>
              <a:rPr lang="nl-NL" dirty="0"/>
              <a:t>© TU Wien </a:t>
            </a:r>
            <a:endParaRPr lang="de-AT" dirty="0"/>
          </a:p>
        </p:txBody>
      </p:sp>
      <p:sp>
        <p:nvSpPr>
          <p:cNvPr id="5" name="Fußzeilenplatzhalter 4">
            <a:extLst>
              <a:ext uri="{FF2B5EF4-FFF2-40B4-BE49-F238E27FC236}">
                <a16:creationId xmlns:a16="http://schemas.microsoft.com/office/drawing/2014/main" id="{43AF7D73-969B-4387-8797-B897C3A71171}"/>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968B7E16-4CFB-47A5-AAEA-34A7739B8780}"/>
              </a:ext>
            </a:extLst>
          </p:cNvPr>
          <p:cNvSpPr>
            <a:spLocks noGrp="1"/>
          </p:cNvSpPr>
          <p:nvPr>
            <p:ph type="sldNum" sz="quarter" idx="15"/>
          </p:nvPr>
        </p:nvSpPr>
        <p:spPr/>
        <p:txBody>
          <a:bodyPr/>
          <a:lstStyle/>
          <a:p>
            <a:fld id="{418F7AD7-DC47-44A0-A9D7-F1C17BFD6F09}" type="slidenum">
              <a:rPr lang="de-AT" smtClean="0"/>
              <a:pPr/>
              <a:t>5</a:t>
            </a:fld>
            <a:endParaRPr lang="de-AT" dirty="0"/>
          </a:p>
        </p:txBody>
      </p:sp>
      <p:pic>
        <p:nvPicPr>
          <p:cNvPr id="10" name="Bildplatzhalter 9" descr="Forscherin im Labor">
            <a:extLst>
              <a:ext uri="{FF2B5EF4-FFF2-40B4-BE49-F238E27FC236}">
                <a16:creationId xmlns:a16="http://schemas.microsoft.com/office/drawing/2014/main" id="{7D6E0587-8FD6-436D-B641-138CE21184E2}"/>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063380"/>
          </a:xfrm>
        </p:spPr>
      </p:pic>
      <p:sp>
        <p:nvSpPr>
          <p:cNvPr id="11" name="Titel 2">
            <a:extLst>
              <a:ext uri="{FF2B5EF4-FFF2-40B4-BE49-F238E27FC236}">
                <a16:creationId xmlns:a16="http://schemas.microsoft.com/office/drawing/2014/main" id="{91EC079F-8646-4E08-BB4D-03816BB8E2CA}"/>
              </a:ext>
            </a:extLst>
          </p:cNvPr>
          <p:cNvSpPr txBox="1">
            <a:spLocks/>
          </p:cNvSpPr>
          <p:nvPr/>
        </p:nvSpPr>
        <p:spPr bwMode="gray">
          <a:xfrm>
            <a:off x="1308099" y="390939"/>
            <a:ext cx="10137141" cy="45202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de-AT" cap="all" spc="300" dirty="0">
                <a:ln w="12700">
                  <a:solidFill>
                    <a:srgbClr val="006699"/>
                  </a:solidFill>
                </a:ln>
                <a:latin typeface="Arial Black" panose="020B0A04020102020204" pitchFamily="34" charset="0"/>
              </a:rPr>
              <a:t>Forschung und Innovation</a:t>
            </a:r>
          </a:p>
        </p:txBody>
      </p:sp>
    </p:spTree>
    <p:extLst>
      <p:ext uri="{BB962C8B-B14F-4D97-AF65-F5344CB8AC3E}">
        <p14:creationId xmlns:p14="http://schemas.microsoft.com/office/powerpoint/2010/main" val="4284988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4A249A-8BEE-4E78-93B1-24A7E9C484CC}"/>
              </a:ext>
            </a:extLst>
          </p:cNvPr>
          <p:cNvSpPr>
            <a:spLocks noGrp="1"/>
          </p:cNvSpPr>
          <p:nvPr>
            <p:ph type="title"/>
          </p:nvPr>
        </p:nvSpPr>
        <p:spPr/>
        <p:txBody>
          <a:bodyPr/>
          <a:lstStyle/>
          <a:p>
            <a:r>
              <a:rPr lang="de-AT" sz="2800" dirty="0"/>
              <a:t>Jens Schneider,</a:t>
            </a:r>
            <a:br>
              <a:rPr lang="de-AT" sz="2800" dirty="0"/>
            </a:br>
            <a:r>
              <a:rPr lang="de-AT" sz="2800" dirty="0"/>
              <a:t>Rektor</a:t>
            </a:r>
          </a:p>
        </p:txBody>
      </p:sp>
      <p:sp>
        <p:nvSpPr>
          <p:cNvPr id="3" name="Textplatzhalter 2">
            <a:extLst>
              <a:ext uri="{FF2B5EF4-FFF2-40B4-BE49-F238E27FC236}">
                <a16:creationId xmlns:a16="http://schemas.microsoft.com/office/drawing/2014/main" id="{EB88131D-A4DD-486F-8143-75A29244CB8C}"/>
              </a:ext>
            </a:extLst>
          </p:cNvPr>
          <p:cNvSpPr>
            <a:spLocks noGrp="1"/>
          </p:cNvSpPr>
          <p:nvPr>
            <p:ph type="body" sz="quarter" idx="11"/>
          </p:nvPr>
        </p:nvSpPr>
        <p:spPr/>
        <p:txBody>
          <a:bodyPr/>
          <a:lstStyle/>
          <a:p>
            <a:r>
              <a:rPr lang="de-AT" dirty="0"/>
              <a:t>Finanzen</a:t>
            </a:r>
          </a:p>
          <a:p>
            <a:r>
              <a:rPr lang="de-AT" dirty="0"/>
              <a:t>PR &amp; Fundraising</a:t>
            </a:r>
          </a:p>
          <a:p>
            <a:r>
              <a:rPr lang="de-AT" dirty="0"/>
              <a:t>Interne Revision</a:t>
            </a:r>
          </a:p>
          <a:p>
            <a:r>
              <a:rPr lang="de-AT" dirty="0"/>
              <a:t>Universitätsentwicklung &amp; Qualitätsentwicklung</a:t>
            </a:r>
          </a:p>
          <a:p>
            <a:r>
              <a:rPr lang="de-AT" dirty="0"/>
              <a:t>Services </a:t>
            </a:r>
            <a:r>
              <a:rPr lang="de-AT" dirty="0" err="1"/>
              <a:t>Rektor_in</a:t>
            </a:r>
            <a:endParaRPr lang="de-AT" dirty="0"/>
          </a:p>
          <a:p>
            <a:endParaRPr lang="de-AT" dirty="0"/>
          </a:p>
        </p:txBody>
      </p:sp>
      <p:sp>
        <p:nvSpPr>
          <p:cNvPr id="5" name="Textplatzhalter 4">
            <a:extLst>
              <a:ext uri="{FF2B5EF4-FFF2-40B4-BE49-F238E27FC236}">
                <a16:creationId xmlns:a16="http://schemas.microsoft.com/office/drawing/2014/main" id="{0027D616-5E12-48CA-85AF-8766F3A78C0F}"/>
              </a:ext>
            </a:extLst>
          </p:cNvPr>
          <p:cNvSpPr>
            <a:spLocks noGrp="1"/>
          </p:cNvSpPr>
          <p:nvPr>
            <p:ph type="body" sz="quarter" idx="20"/>
          </p:nvPr>
        </p:nvSpPr>
        <p:spPr>
          <a:xfrm>
            <a:off x="6420575" y="5798434"/>
            <a:ext cx="5292000" cy="100013"/>
          </a:xfrm>
        </p:spPr>
        <p:txBody>
          <a:bodyPr/>
          <a:lstStyle/>
          <a:p>
            <a:r>
              <a:rPr lang="de-AT" dirty="0"/>
              <a:t>© TU Wien</a:t>
            </a:r>
          </a:p>
        </p:txBody>
      </p:sp>
      <p:sp>
        <p:nvSpPr>
          <p:cNvPr id="6" name="Fußzeilenplatzhalter 5">
            <a:extLst>
              <a:ext uri="{FF2B5EF4-FFF2-40B4-BE49-F238E27FC236}">
                <a16:creationId xmlns:a16="http://schemas.microsoft.com/office/drawing/2014/main" id="{9E98A3C0-56D1-4BAF-8F9B-4341E4C32A92}"/>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66B141DF-D915-4C73-9E2A-03BCB9EA9490}"/>
              </a:ext>
            </a:extLst>
          </p:cNvPr>
          <p:cNvSpPr>
            <a:spLocks noGrp="1"/>
          </p:cNvSpPr>
          <p:nvPr>
            <p:ph type="sldNum" sz="quarter" idx="15"/>
          </p:nvPr>
        </p:nvSpPr>
        <p:spPr/>
        <p:txBody>
          <a:bodyPr/>
          <a:lstStyle/>
          <a:p>
            <a:fld id="{418F7AD7-DC47-44A0-A9D7-F1C17BFD6F09}" type="slidenum">
              <a:rPr lang="de-AT" smtClean="0"/>
              <a:pPr/>
              <a:t>50</a:t>
            </a:fld>
            <a:endParaRPr lang="de-AT" dirty="0"/>
          </a:p>
        </p:txBody>
      </p:sp>
      <p:pic>
        <p:nvPicPr>
          <p:cNvPr id="11" name="Bildplatzhalter 10" descr="Portrait Jens Schneider">
            <a:extLst>
              <a:ext uri="{FF2B5EF4-FFF2-40B4-BE49-F238E27FC236}">
                <a16:creationId xmlns:a16="http://schemas.microsoft.com/office/drawing/2014/main" id="{7A997A9A-E1BF-428E-B110-EA1CADD248BA}"/>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419850" y="466725"/>
            <a:ext cx="5292725" cy="5257800"/>
          </a:xfrm>
        </p:spPr>
      </p:pic>
    </p:spTree>
    <p:extLst>
      <p:ext uri="{BB962C8B-B14F-4D97-AF65-F5344CB8AC3E}">
        <p14:creationId xmlns:p14="http://schemas.microsoft.com/office/powerpoint/2010/main" val="2572526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7CACF-5C97-4EC6-87B0-CA3947FE9A05}"/>
              </a:ext>
            </a:extLst>
          </p:cNvPr>
          <p:cNvSpPr>
            <a:spLocks noGrp="1"/>
          </p:cNvSpPr>
          <p:nvPr>
            <p:ph type="title"/>
          </p:nvPr>
        </p:nvSpPr>
        <p:spPr>
          <a:xfrm>
            <a:off x="1308100" y="468438"/>
            <a:ext cx="4548690" cy="828675"/>
          </a:xfrm>
        </p:spPr>
        <p:txBody>
          <a:bodyPr/>
          <a:lstStyle/>
          <a:p>
            <a:r>
              <a:rPr lang="de-AT" sz="2800" dirty="0"/>
              <a:t>Peter Ertl, VR</a:t>
            </a:r>
            <a:r>
              <a:rPr lang="de-AT" dirty="0"/>
              <a:t> </a:t>
            </a:r>
            <a:r>
              <a:rPr lang="de-AT" sz="2800" dirty="0"/>
              <a:t>Forschung, Innovation, Internationales</a:t>
            </a:r>
          </a:p>
        </p:txBody>
      </p:sp>
      <p:sp>
        <p:nvSpPr>
          <p:cNvPr id="3" name="Textplatzhalter 2">
            <a:extLst>
              <a:ext uri="{FF2B5EF4-FFF2-40B4-BE49-F238E27FC236}">
                <a16:creationId xmlns:a16="http://schemas.microsoft.com/office/drawing/2014/main" id="{5E161D00-6522-4DB8-A7E6-55F10F610FC7}"/>
              </a:ext>
            </a:extLst>
          </p:cNvPr>
          <p:cNvSpPr>
            <a:spLocks noGrp="1"/>
          </p:cNvSpPr>
          <p:nvPr>
            <p:ph type="body" sz="quarter" idx="11"/>
          </p:nvPr>
        </p:nvSpPr>
        <p:spPr/>
        <p:txBody>
          <a:bodyPr/>
          <a:lstStyle/>
          <a:p>
            <a:r>
              <a:rPr lang="de-DE" dirty="0" err="1"/>
              <a:t>Facilities</a:t>
            </a:r>
            <a:r>
              <a:rPr lang="de-DE" dirty="0"/>
              <a:t> und Zentren</a:t>
            </a:r>
          </a:p>
          <a:p>
            <a:r>
              <a:rPr lang="de-DE" dirty="0"/>
              <a:t>Forschungs-, Technologie-, Innovationssupport </a:t>
            </a:r>
          </a:p>
          <a:p>
            <a:r>
              <a:rPr lang="de-DE" dirty="0"/>
              <a:t>Services VR Forschung, Innovation, Internationales</a:t>
            </a:r>
            <a:endParaRPr lang="de-AT" dirty="0"/>
          </a:p>
        </p:txBody>
      </p:sp>
      <p:sp>
        <p:nvSpPr>
          <p:cNvPr id="5" name="Textplatzhalter 4">
            <a:extLst>
              <a:ext uri="{FF2B5EF4-FFF2-40B4-BE49-F238E27FC236}">
                <a16:creationId xmlns:a16="http://schemas.microsoft.com/office/drawing/2014/main" id="{C801E7A7-0206-43B9-BFD7-80C118A174E0}"/>
              </a:ext>
            </a:extLst>
          </p:cNvPr>
          <p:cNvSpPr>
            <a:spLocks noGrp="1"/>
          </p:cNvSpPr>
          <p:nvPr>
            <p:ph type="body" sz="quarter" idx="20"/>
          </p:nvPr>
        </p:nvSpPr>
        <p:spPr/>
        <p:txBody>
          <a:bodyPr/>
          <a:lstStyle/>
          <a:p>
            <a:r>
              <a:rPr lang="de-AT" dirty="0"/>
              <a:t>© TU Wien</a:t>
            </a:r>
          </a:p>
        </p:txBody>
      </p:sp>
      <p:sp>
        <p:nvSpPr>
          <p:cNvPr id="6" name="Fußzeilenplatzhalter 5">
            <a:extLst>
              <a:ext uri="{FF2B5EF4-FFF2-40B4-BE49-F238E27FC236}">
                <a16:creationId xmlns:a16="http://schemas.microsoft.com/office/drawing/2014/main" id="{B77C0212-9AE7-4B5D-B8B4-C00E3F50E29A}"/>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D57869B3-2753-4E12-ACCD-2133E23D6D75}"/>
              </a:ext>
            </a:extLst>
          </p:cNvPr>
          <p:cNvSpPr>
            <a:spLocks noGrp="1"/>
          </p:cNvSpPr>
          <p:nvPr>
            <p:ph type="sldNum" sz="quarter" idx="15"/>
          </p:nvPr>
        </p:nvSpPr>
        <p:spPr/>
        <p:txBody>
          <a:bodyPr/>
          <a:lstStyle/>
          <a:p>
            <a:fld id="{418F7AD7-DC47-44A0-A9D7-F1C17BFD6F09}" type="slidenum">
              <a:rPr lang="de-AT" smtClean="0"/>
              <a:pPr/>
              <a:t>51</a:t>
            </a:fld>
            <a:endParaRPr lang="de-AT" dirty="0"/>
          </a:p>
        </p:txBody>
      </p:sp>
      <p:pic>
        <p:nvPicPr>
          <p:cNvPr id="10" name="Bildplatzhalter 9" descr="Porträt Peter Ertl">
            <a:extLst>
              <a:ext uri="{FF2B5EF4-FFF2-40B4-BE49-F238E27FC236}">
                <a16:creationId xmlns:a16="http://schemas.microsoft.com/office/drawing/2014/main" id="{4B56CFA5-937C-172A-D3DF-32AC96CACCC1}"/>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419850" y="466725"/>
            <a:ext cx="5292725" cy="5257800"/>
          </a:xfrm>
        </p:spPr>
      </p:pic>
    </p:spTree>
    <p:extLst>
      <p:ext uri="{BB962C8B-B14F-4D97-AF65-F5344CB8AC3E}">
        <p14:creationId xmlns:p14="http://schemas.microsoft.com/office/powerpoint/2010/main" val="381590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39EEA-3F5B-4943-8698-097470845D90}"/>
              </a:ext>
            </a:extLst>
          </p:cNvPr>
          <p:cNvSpPr>
            <a:spLocks noGrp="1"/>
          </p:cNvSpPr>
          <p:nvPr>
            <p:ph type="title"/>
          </p:nvPr>
        </p:nvSpPr>
        <p:spPr/>
        <p:txBody>
          <a:bodyPr/>
          <a:lstStyle/>
          <a:p>
            <a:r>
              <a:rPr lang="de-AT" sz="2800" dirty="0"/>
              <a:t>Jasmin Gründling-Riener, VR Lehre</a:t>
            </a:r>
          </a:p>
        </p:txBody>
      </p:sp>
      <p:sp>
        <p:nvSpPr>
          <p:cNvPr id="3" name="Textplatzhalter 2">
            <a:extLst>
              <a:ext uri="{FF2B5EF4-FFF2-40B4-BE49-F238E27FC236}">
                <a16:creationId xmlns:a16="http://schemas.microsoft.com/office/drawing/2014/main" id="{CEE92D2D-8F13-4447-8D00-9E23866EEEC2}"/>
              </a:ext>
            </a:extLst>
          </p:cNvPr>
          <p:cNvSpPr>
            <a:spLocks noGrp="1"/>
          </p:cNvSpPr>
          <p:nvPr>
            <p:ph type="body" sz="quarter" idx="11"/>
          </p:nvPr>
        </p:nvSpPr>
        <p:spPr/>
        <p:txBody>
          <a:bodyPr/>
          <a:lstStyle/>
          <a:p>
            <a:r>
              <a:rPr lang="de-AT" dirty="0"/>
              <a:t>Academy </a:t>
            </a:r>
            <a:r>
              <a:rPr lang="de-AT" dirty="0" err="1"/>
              <a:t>for</a:t>
            </a:r>
            <a:r>
              <a:rPr lang="de-AT" dirty="0"/>
              <a:t> </a:t>
            </a:r>
            <a:r>
              <a:rPr lang="de-AT" dirty="0" err="1"/>
              <a:t>Continuing</a:t>
            </a:r>
            <a:r>
              <a:rPr lang="de-AT" dirty="0"/>
              <a:t> Education</a:t>
            </a:r>
          </a:p>
          <a:p>
            <a:r>
              <a:rPr lang="de-AT" dirty="0" err="1"/>
              <a:t>Doctoral</a:t>
            </a:r>
            <a:r>
              <a:rPr lang="de-AT" dirty="0"/>
              <a:t> School</a:t>
            </a:r>
          </a:p>
          <a:p>
            <a:r>
              <a:rPr lang="de-AT" dirty="0"/>
              <a:t>Zentrum für strategische Lehrentwicklung </a:t>
            </a:r>
          </a:p>
          <a:p>
            <a:r>
              <a:rPr lang="de-AT" dirty="0"/>
              <a:t>Studienabteilung </a:t>
            </a:r>
          </a:p>
          <a:p>
            <a:r>
              <a:rPr lang="de-AT" dirty="0"/>
              <a:t>International Office</a:t>
            </a:r>
          </a:p>
          <a:p>
            <a:r>
              <a:rPr lang="de-AT" dirty="0"/>
              <a:t>Services VR Lehre</a:t>
            </a:r>
          </a:p>
        </p:txBody>
      </p:sp>
      <p:sp>
        <p:nvSpPr>
          <p:cNvPr id="5" name="Textplatzhalter 4">
            <a:extLst>
              <a:ext uri="{FF2B5EF4-FFF2-40B4-BE49-F238E27FC236}">
                <a16:creationId xmlns:a16="http://schemas.microsoft.com/office/drawing/2014/main" id="{B8E5088D-362B-42AD-B4B9-527872F4F211}"/>
              </a:ext>
            </a:extLst>
          </p:cNvPr>
          <p:cNvSpPr>
            <a:spLocks noGrp="1"/>
          </p:cNvSpPr>
          <p:nvPr>
            <p:ph type="body" sz="quarter" idx="20"/>
          </p:nvPr>
        </p:nvSpPr>
        <p:spPr/>
        <p:txBody>
          <a:bodyPr/>
          <a:lstStyle/>
          <a:p>
            <a:r>
              <a:rPr lang="de-AT" dirty="0"/>
              <a:t>© TU Wien</a:t>
            </a:r>
          </a:p>
        </p:txBody>
      </p:sp>
      <p:sp>
        <p:nvSpPr>
          <p:cNvPr id="6" name="Fußzeilenplatzhalter 5">
            <a:extLst>
              <a:ext uri="{FF2B5EF4-FFF2-40B4-BE49-F238E27FC236}">
                <a16:creationId xmlns:a16="http://schemas.microsoft.com/office/drawing/2014/main" id="{DAED0AF6-8EF0-4F7C-8475-2E4FF5788345}"/>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1CD5B321-89B0-4C6A-B915-8BA65AB3A2C3}"/>
              </a:ext>
            </a:extLst>
          </p:cNvPr>
          <p:cNvSpPr>
            <a:spLocks noGrp="1"/>
          </p:cNvSpPr>
          <p:nvPr>
            <p:ph type="sldNum" sz="quarter" idx="15"/>
          </p:nvPr>
        </p:nvSpPr>
        <p:spPr/>
        <p:txBody>
          <a:bodyPr/>
          <a:lstStyle/>
          <a:p>
            <a:fld id="{418F7AD7-DC47-44A0-A9D7-F1C17BFD6F09}" type="slidenum">
              <a:rPr lang="de-AT" smtClean="0"/>
              <a:pPr/>
              <a:t>52</a:t>
            </a:fld>
            <a:endParaRPr lang="de-AT" dirty="0"/>
          </a:p>
        </p:txBody>
      </p:sp>
      <p:pic>
        <p:nvPicPr>
          <p:cNvPr id="11" name="Bildplatzhalter 10" descr="Porträt Jasmin Gründling-Riener">
            <a:extLst>
              <a:ext uri="{FF2B5EF4-FFF2-40B4-BE49-F238E27FC236}">
                <a16:creationId xmlns:a16="http://schemas.microsoft.com/office/drawing/2014/main" id="{0809E1D8-E213-A110-63DE-15AD31267595}"/>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419850" y="466725"/>
            <a:ext cx="5292725" cy="5257800"/>
          </a:xfrm>
        </p:spPr>
      </p:pic>
    </p:spTree>
    <p:extLst>
      <p:ext uri="{BB962C8B-B14F-4D97-AF65-F5344CB8AC3E}">
        <p14:creationId xmlns:p14="http://schemas.microsoft.com/office/powerpoint/2010/main" val="1630994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87B64-C521-4457-8746-D55E4A10BC24}"/>
              </a:ext>
            </a:extLst>
          </p:cNvPr>
          <p:cNvSpPr>
            <a:spLocks noGrp="1"/>
          </p:cNvSpPr>
          <p:nvPr>
            <p:ph type="title"/>
          </p:nvPr>
        </p:nvSpPr>
        <p:spPr/>
        <p:txBody>
          <a:bodyPr/>
          <a:lstStyle/>
          <a:p>
            <a:r>
              <a:rPr lang="de-AT" sz="2800" dirty="0"/>
              <a:t>Wolfgang Kastner, VR</a:t>
            </a:r>
            <a:r>
              <a:rPr lang="de-AT" dirty="0"/>
              <a:t> </a:t>
            </a:r>
            <a:r>
              <a:rPr lang="de-AT" sz="2800" dirty="0"/>
              <a:t>Digitalisierung und Infrastruktur</a:t>
            </a:r>
          </a:p>
        </p:txBody>
      </p:sp>
      <p:sp>
        <p:nvSpPr>
          <p:cNvPr id="3" name="Textplatzhalter 2">
            <a:extLst>
              <a:ext uri="{FF2B5EF4-FFF2-40B4-BE49-F238E27FC236}">
                <a16:creationId xmlns:a16="http://schemas.microsoft.com/office/drawing/2014/main" id="{139E94C9-1B7C-4EEB-A000-0F6A03F88829}"/>
              </a:ext>
            </a:extLst>
          </p:cNvPr>
          <p:cNvSpPr>
            <a:spLocks noGrp="1"/>
          </p:cNvSpPr>
          <p:nvPr>
            <p:ph type="body" sz="quarter" idx="11"/>
          </p:nvPr>
        </p:nvSpPr>
        <p:spPr>
          <a:xfrm>
            <a:off x="1308100" y="1902615"/>
            <a:ext cx="4464050" cy="4346575"/>
          </a:xfrm>
        </p:spPr>
        <p:txBody>
          <a:bodyPr/>
          <a:lstStyle/>
          <a:p>
            <a:r>
              <a:rPr lang="de-AT" dirty="0"/>
              <a:t>Gebäude &amp; Technik</a:t>
            </a:r>
          </a:p>
          <a:p>
            <a:r>
              <a:rPr lang="de-AT" dirty="0"/>
              <a:t>TU.it </a:t>
            </a:r>
          </a:p>
          <a:p>
            <a:r>
              <a:rPr lang="de-AT" dirty="0"/>
              <a:t>Bibliothek </a:t>
            </a:r>
          </a:p>
          <a:p>
            <a:r>
              <a:rPr lang="de-AT" dirty="0"/>
              <a:t>Campus Software Development</a:t>
            </a:r>
          </a:p>
          <a:p>
            <a:r>
              <a:rPr lang="de-AT" dirty="0"/>
              <a:t>Datenschutz &amp; Dokumentenmanagement </a:t>
            </a:r>
          </a:p>
          <a:p>
            <a:r>
              <a:rPr lang="de-AT" dirty="0"/>
              <a:t>Archiv </a:t>
            </a:r>
          </a:p>
          <a:p>
            <a:r>
              <a:rPr lang="de-AT" dirty="0"/>
              <a:t>Tieftemperaturanlagen </a:t>
            </a:r>
          </a:p>
          <a:p>
            <a:r>
              <a:rPr lang="de-AT" dirty="0"/>
              <a:t>Services VR Digitalisierung und Infrastruktur</a:t>
            </a:r>
          </a:p>
        </p:txBody>
      </p:sp>
      <p:sp>
        <p:nvSpPr>
          <p:cNvPr id="5" name="Textplatzhalter 4">
            <a:extLst>
              <a:ext uri="{FF2B5EF4-FFF2-40B4-BE49-F238E27FC236}">
                <a16:creationId xmlns:a16="http://schemas.microsoft.com/office/drawing/2014/main" id="{9B32C6AC-7D7F-4900-B3C9-3ABD4FDEB186}"/>
              </a:ext>
            </a:extLst>
          </p:cNvPr>
          <p:cNvSpPr>
            <a:spLocks noGrp="1"/>
          </p:cNvSpPr>
          <p:nvPr>
            <p:ph type="body" sz="quarter" idx="20"/>
          </p:nvPr>
        </p:nvSpPr>
        <p:spPr/>
        <p:txBody>
          <a:bodyPr/>
          <a:lstStyle/>
          <a:p>
            <a:r>
              <a:rPr lang="de-AT" dirty="0"/>
              <a:t>© TU Wien</a:t>
            </a:r>
          </a:p>
        </p:txBody>
      </p:sp>
      <p:sp>
        <p:nvSpPr>
          <p:cNvPr id="6" name="Fußzeilenplatzhalter 5">
            <a:extLst>
              <a:ext uri="{FF2B5EF4-FFF2-40B4-BE49-F238E27FC236}">
                <a16:creationId xmlns:a16="http://schemas.microsoft.com/office/drawing/2014/main" id="{39D599B1-DAEE-44A8-A9BA-509BC383253A}"/>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A3F60476-5690-4C6F-AB35-3B31447E89BA}"/>
              </a:ext>
            </a:extLst>
          </p:cNvPr>
          <p:cNvSpPr>
            <a:spLocks noGrp="1"/>
          </p:cNvSpPr>
          <p:nvPr>
            <p:ph type="sldNum" sz="quarter" idx="15"/>
          </p:nvPr>
        </p:nvSpPr>
        <p:spPr/>
        <p:txBody>
          <a:bodyPr/>
          <a:lstStyle/>
          <a:p>
            <a:fld id="{418F7AD7-DC47-44A0-A9D7-F1C17BFD6F09}" type="slidenum">
              <a:rPr lang="de-AT" smtClean="0"/>
              <a:pPr/>
              <a:t>53</a:t>
            </a:fld>
            <a:endParaRPr lang="de-AT" dirty="0"/>
          </a:p>
        </p:txBody>
      </p:sp>
      <p:pic>
        <p:nvPicPr>
          <p:cNvPr id="11" name="Bildplatzhalter 10" descr="Porträt Wolfgang Kastner">
            <a:extLst>
              <a:ext uri="{FF2B5EF4-FFF2-40B4-BE49-F238E27FC236}">
                <a16:creationId xmlns:a16="http://schemas.microsoft.com/office/drawing/2014/main" id="{57320656-AEB7-D6C6-60F1-A25FE063F84C}"/>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419850" y="466725"/>
            <a:ext cx="5292725" cy="5257800"/>
          </a:xfrm>
        </p:spPr>
      </p:pic>
    </p:spTree>
    <p:extLst>
      <p:ext uri="{BB962C8B-B14F-4D97-AF65-F5344CB8AC3E}">
        <p14:creationId xmlns:p14="http://schemas.microsoft.com/office/powerpoint/2010/main" val="4216296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7E80F-45B7-4EBF-BD98-72D6D26BB5A3}"/>
              </a:ext>
            </a:extLst>
          </p:cNvPr>
          <p:cNvSpPr>
            <a:spLocks noGrp="1"/>
          </p:cNvSpPr>
          <p:nvPr>
            <p:ph type="title"/>
          </p:nvPr>
        </p:nvSpPr>
        <p:spPr/>
        <p:txBody>
          <a:bodyPr/>
          <a:lstStyle/>
          <a:p>
            <a:r>
              <a:rPr lang="de-AT" sz="2800" dirty="0"/>
              <a:t>Ute Koch, VR </a:t>
            </a:r>
            <a:br>
              <a:rPr lang="de-AT" sz="2800" dirty="0"/>
            </a:br>
            <a:r>
              <a:rPr lang="de-AT" sz="2800" dirty="0"/>
              <a:t>Personal</a:t>
            </a:r>
          </a:p>
        </p:txBody>
      </p:sp>
      <p:sp>
        <p:nvSpPr>
          <p:cNvPr id="3" name="Textplatzhalter 2">
            <a:extLst>
              <a:ext uri="{FF2B5EF4-FFF2-40B4-BE49-F238E27FC236}">
                <a16:creationId xmlns:a16="http://schemas.microsoft.com/office/drawing/2014/main" id="{0FB2269E-F756-4D2D-B93D-D5DEE63869AD}"/>
              </a:ext>
            </a:extLst>
          </p:cNvPr>
          <p:cNvSpPr>
            <a:spLocks noGrp="1"/>
          </p:cNvSpPr>
          <p:nvPr>
            <p:ph type="body" sz="quarter" idx="11"/>
          </p:nvPr>
        </p:nvSpPr>
        <p:spPr/>
        <p:txBody>
          <a:bodyPr/>
          <a:lstStyle/>
          <a:p>
            <a:r>
              <a:rPr lang="de-AT" dirty="0"/>
              <a:t>Genderkompetenz</a:t>
            </a:r>
          </a:p>
          <a:p>
            <a:r>
              <a:rPr lang="de-AT" dirty="0"/>
              <a:t>Personaladministration</a:t>
            </a:r>
          </a:p>
          <a:p>
            <a:r>
              <a:rPr lang="de-AT" dirty="0"/>
              <a:t>Personalentwicklung</a:t>
            </a:r>
          </a:p>
          <a:p>
            <a:r>
              <a:rPr lang="de-AT" dirty="0"/>
              <a:t>Services VR Personal</a:t>
            </a:r>
          </a:p>
        </p:txBody>
      </p:sp>
      <p:sp>
        <p:nvSpPr>
          <p:cNvPr id="5" name="Textplatzhalter 4">
            <a:extLst>
              <a:ext uri="{FF2B5EF4-FFF2-40B4-BE49-F238E27FC236}">
                <a16:creationId xmlns:a16="http://schemas.microsoft.com/office/drawing/2014/main" id="{7142F050-9DF5-4707-801B-36A1EA3172AC}"/>
              </a:ext>
            </a:extLst>
          </p:cNvPr>
          <p:cNvSpPr>
            <a:spLocks noGrp="1"/>
          </p:cNvSpPr>
          <p:nvPr>
            <p:ph type="body" sz="quarter" idx="20"/>
          </p:nvPr>
        </p:nvSpPr>
        <p:spPr/>
        <p:txBody>
          <a:bodyPr/>
          <a:lstStyle/>
          <a:p>
            <a:r>
              <a:rPr lang="de-AT" dirty="0"/>
              <a:t>© TU Wien</a:t>
            </a:r>
          </a:p>
        </p:txBody>
      </p:sp>
      <p:sp>
        <p:nvSpPr>
          <p:cNvPr id="6" name="Fußzeilenplatzhalter 5">
            <a:extLst>
              <a:ext uri="{FF2B5EF4-FFF2-40B4-BE49-F238E27FC236}">
                <a16:creationId xmlns:a16="http://schemas.microsoft.com/office/drawing/2014/main" id="{BD7685F4-1A9D-4732-BB96-48BFE9020FB2}"/>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E9B8E148-F278-4240-9DE7-CF8B7B954AB3}"/>
              </a:ext>
            </a:extLst>
          </p:cNvPr>
          <p:cNvSpPr>
            <a:spLocks noGrp="1"/>
          </p:cNvSpPr>
          <p:nvPr>
            <p:ph type="sldNum" sz="quarter" idx="15"/>
          </p:nvPr>
        </p:nvSpPr>
        <p:spPr/>
        <p:txBody>
          <a:bodyPr/>
          <a:lstStyle/>
          <a:p>
            <a:fld id="{418F7AD7-DC47-44A0-A9D7-F1C17BFD6F09}" type="slidenum">
              <a:rPr lang="de-AT" smtClean="0"/>
              <a:pPr/>
              <a:t>54</a:t>
            </a:fld>
            <a:endParaRPr lang="de-AT" dirty="0"/>
          </a:p>
        </p:txBody>
      </p:sp>
      <p:pic>
        <p:nvPicPr>
          <p:cNvPr id="10" name="Bildplatzhalter 9" descr="Porträt Ute Koch">
            <a:extLst>
              <a:ext uri="{FF2B5EF4-FFF2-40B4-BE49-F238E27FC236}">
                <a16:creationId xmlns:a16="http://schemas.microsoft.com/office/drawing/2014/main" id="{CD47F7A5-E49F-C5D2-BB86-6E7FFE25DF51}"/>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419850" y="466725"/>
            <a:ext cx="5292725" cy="5257800"/>
          </a:xfrm>
        </p:spPr>
      </p:pic>
    </p:spTree>
    <p:extLst>
      <p:ext uri="{BB962C8B-B14F-4D97-AF65-F5344CB8AC3E}">
        <p14:creationId xmlns:p14="http://schemas.microsoft.com/office/powerpoint/2010/main" val="12135771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3B29D-40EE-45F6-8882-1938148C9775}"/>
              </a:ext>
            </a:extLst>
          </p:cNvPr>
          <p:cNvSpPr>
            <a:spLocks noGrp="1"/>
          </p:cNvSpPr>
          <p:nvPr>
            <p:ph type="title"/>
          </p:nvPr>
        </p:nvSpPr>
        <p:spPr/>
        <p:txBody>
          <a:bodyPr/>
          <a:lstStyle/>
          <a:p>
            <a:r>
              <a:rPr lang="de-AT" dirty="0"/>
              <a:t>Fakultäten</a:t>
            </a:r>
          </a:p>
        </p:txBody>
      </p:sp>
      <p:sp>
        <p:nvSpPr>
          <p:cNvPr id="3" name="Inhaltsplatzhalter 2">
            <a:extLst>
              <a:ext uri="{FF2B5EF4-FFF2-40B4-BE49-F238E27FC236}">
                <a16:creationId xmlns:a16="http://schemas.microsoft.com/office/drawing/2014/main" id="{C9A1B3B7-C298-4E6B-84B5-8FC987124287}"/>
              </a:ext>
            </a:extLst>
          </p:cNvPr>
          <p:cNvSpPr>
            <a:spLocks noGrp="1"/>
          </p:cNvSpPr>
          <p:nvPr>
            <p:ph idx="1"/>
          </p:nvPr>
        </p:nvSpPr>
        <p:spPr/>
        <p:txBody>
          <a:bodyPr/>
          <a:lstStyle/>
          <a:p>
            <a:pPr marL="0" indent="0">
              <a:buNone/>
            </a:pPr>
            <a:r>
              <a:rPr lang="de-DE" dirty="0"/>
              <a:t>8 Fakultäten mit 51 Instituten decken die klassischen ingenieur- und naturwissenschaftlichen Gebiete ab:</a:t>
            </a:r>
          </a:p>
          <a:p>
            <a:pPr marL="0" indent="0">
              <a:buNone/>
            </a:pPr>
            <a:endParaRPr lang="de-DE" dirty="0"/>
          </a:p>
          <a:p>
            <a:r>
              <a:rPr lang="de-DE" dirty="0"/>
              <a:t>Architektur &amp; Raumplanung </a:t>
            </a:r>
          </a:p>
          <a:p>
            <a:r>
              <a:rPr lang="de-DE" dirty="0"/>
              <a:t>Bau- und Umweltingenieurwesen </a:t>
            </a:r>
          </a:p>
          <a:p>
            <a:r>
              <a:rPr lang="de-DE" dirty="0"/>
              <a:t>Elektrotechnik &amp; Informationstechnik </a:t>
            </a:r>
          </a:p>
          <a:p>
            <a:r>
              <a:rPr lang="de-DE" dirty="0"/>
              <a:t>Informatik </a:t>
            </a:r>
          </a:p>
          <a:p>
            <a:r>
              <a:rPr lang="de-DE" dirty="0"/>
              <a:t>Maschinenwesen &amp; Betriebswissenschaften</a:t>
            </a:r>
          </a:p>
          <a:p>
            <a:r>
              <a:rPr lang="de-DE" dirty="0"/>
              <a:t>Mathematik &amp; Geoinformation</a:t>
            </a:r>
          </a:p>
          <a:p>
            <a:r>
              <a:rPr lang="de-DE" dirty="0"/>
              <a:t>Physik</a:t>
            </a:r>
          </a:p>
          <a:p>
            <a:r>
              <a:rPr lang="de-DE" dirty="0"/>
              <a:t>Technische Chemie</a:t>
            </a:r>
            <a:endParaRPr lang="de-AT" dirty="0"/>
          </a:p>
          <a:p>
            <a:pPr marL="0" indent="0">
              <a:buNone/>
            </a:pPr>
            <a:endParaRPr lang="de-DE" dirty="0"/>
          </a:p>
          <a:p>
            <a:endParaRPr lang="de-DE" dirty="0"/>
          </a:p>
        </p:txBody>
      </p:sp>
      <p:sp>
        <p:nvSpPr>
          <p:cNvPr id="5" name="Fußzeilenplatzhalter 4">
            <a:extLst>
              <a:ext uri="{FF2B5EF4-FFF2-40B4-BE49-F238E27FC236}">
                <a16:creationId xmlns:a16="http://schemas.microsoft.com/office/drawing/2014/main" id="{322C47D5-FB51-4B9B-B6D3-4058FCB2BE09}"/>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264B4CC5-4181-4D50-BD24-F601F5A5636E}"/>
              </a:ext>
            </a:extLst>
          </p:cNvPr>
          <p:cNvSpPr>
            <a:spLocks noGrp="1"/>
          </p:cNvSpPr>
          <p:nvPr>
            <p:ph type="sldNum" sz="quarter" idx="15"/>
          </p:nvPr>
        </p:nvSpPr>
        <p:spPr/>
        <p:txBody>
          <a:bodyPr/>
          <a:lstStyle/>
          <a:p>
            <a:fld id="{418F7AD7-DC47-44A0-A9D7-F1C17BFD6F09}" type="slidenum">
              <a:rPr lang="de-AT" smtClean="0"/>
              <a:pPr/>
              <a:t>55</a:t>
            </a:fld>
            <a:endParaRPr lang="de-AT" dirty="0"/>
          </a:p>
        </p:txBody>
      </p:sp>
    </p:spTree>
    <p:extLst>
      <p:ext uri="{BB962C8B-B14F-4D97-AF65-F5344CB8AC3E}">
        <p14:creationId xmlns:p14="http://schemas.microsoft.com/office/powerpoint/2010/main" val="784166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335C8-B9C4-4EF2-94FB-D60DDA4A99D7}"/>
              </a:ext>
            </a:extLst>
          </p:cNvPr>
          <p:cNvSpPr>
            <a:spLocks noGrp="1"/>
          </p:cNvSpPr>
          <p:nvPr>
            <p:ph type="title"/>
          </p:nvPr>
        </p:nvSpPr>
        <p:spPr/>
        <p:txBody>
          <a:bodyPr/>
          <a:lstStyle/>
          <a:p>
            <a:r>
              <a:rPr lang="de-AT" dirty="0"/>
              <a:t>Universitätsrat</a:t>
            </a:r>
          </a:p>
        </p:txBody>
      </p:sp>
      <p:sp>
        <p:nvSpPr>
          <p:cNvPr id="5" name="Fußzeilenplatzhalter 4">
            <a:extLst>
              <a:ext uri="{FF2B5EF4-FFF2-40B4-BE49-F238E27FC236}">
                <a16:creationId xmlns:a16="http://schemas.microsoft.com/office/drawing/2014/main" id="{33204D5D-31BB-4132-A6E4-3B2D01AD2606}"/>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8EB071CC-0040-4698-946C-BE3A432D1137}"/>
              </a:ext>
            </a:extLst>
          </p:cNvPr>
          <p:cNvSpPr>
            <a:spLocks noGrp="1"/>
          </p:cNvSpPr>
          <p:nvPr>
            <p:ph type="sldNum" sz="quarter" idx="15"/>
          </p:nvPr>
        </p:nvSpPr>
        <p:spPr/>
        <p:txBody>
          <a:bodyPr/>
          <a:lstStyle/>
          <a:p>
            <a:fld id="{418F7AD7-DC47-44A0-A9D7-F1C17BFD6F09}" type="slidenum">
              <a:rPr lang="de-AT" smtClean="0"/>
              <a:pPr/>
              <a:t>56</a:t>
            </a:fld>
            <a:endParaRPr lang="de-AT" dirty="0"/>
          </a:p>
        </p:txBody>
      </p:sp>
      <p:sp>
        <p:nvSpPr>
          <p:cNvPr id="9" name="Textfeld 8">
            <a:extLst>
              <a:ext uri="{FF2B5EF4-FFF2-40B4-BE49-F238E27FC236}">
                <a16:creationId xmlns:a16="http://schemas.microsoft.com/office/drawing/2014/main" id="{C7876B26-BE29-41E1-A7C1-38C5CBC89D9C}"/>
              </a:ext>
            </a:extLst>
          </p:cNvPr>
          <p:cNvSpPr txBox="1"/>
          <p:nvPr/>
        </p:nvSpPr>
        <p:spPr>
          <a:xfrm>
            <a:off x="1307064" y="4458287"/>
            <a:ext cx="10405510" cy="1661993"/>
          </a:xfrm>
          <a:prstGeom prst="rect">
            <a:avLst/>
          </a:prstGeom>
          <a:noFill/>
        </p:spPr>
        <p:txBody>
          <a:bodyPr wrap="square" lIns="0" tIns="0" rIns="0" bIns="0" rtlCol="0">
            <a:spAutoFit/>
          </a:bodyPr>
          <a:lstStyle/>
          <a:p>
            <a:r>
              <a:rPr lang="de-AT" sz="1200" dirty="0"/>
              <a:t>von links: </a:t>
            </a:r>
          </a:p>
          <a:p>
            <a:pPr marL="171450" indent="-171450">
              <a:buFont typeface="Wingdings" panose="05000000000000000000" pitchFamily="2" charset="2"/>
              <a:buChar char="§"/>
            </a:pPr>
            <a:r>
              <a:rPr lang="de-AT" sz="1200" dirty="0"/>
              <a:t>Mag. Andrea </a:t>
            </a:r>
            <a:r>
              <a:rPr lang="de-AT" sz="1200" b="1" dirty="0"/>
              <a:t>REITHMAYER</a:t>
            </a:r>
            <a:r>
              <a:rPr lang="de-AT" sz="1200" dirty="0"/>
              <a:t>, </a:t>
            </a:r>
            <a:r>
              <a:rPr lang="de-DE" sz="1200" dirty="0"/>
              <a:t>Vorsitzende des Aufsichtsrates ÖBB-Holding AG</a:t>
            </a:r>
            <a:endParaRPr lang="de-AT" sz="1200" dirty="0"/>
          </a:p>
          <a:p>
            <a:pPr marL="171450" indent="-171450">
              <a:buFont typeface="Wingdings" panose="05000000000000000000" pitchFamily="2" charset="2"/>
              <a:buChar char="§"/>
            </a:pPr>
            <a:r>
              <a:rPr lang="de-AT" sz="1200" dirty="0"/>
              <a:t>Univ.-Prof. DI Dr. </a:t>
            </a:r>
            <a:r>
              <a:rPr lang="de-AT" sz="1200" dirty="0" err="1"/>
              <a:t>Dr.h.c.mult</a:t>
            </a:r>
            <a:r>
              <a:rPr lang="de-AT" sz="1200" dirty="0"/>
              <a:t>. Martin </a:t>
            </a:r>
            <a:r>
              <a:rPr lang="de-AT" sz="1200" b="1" dirty="0"/>
              <a:t>GERZABEK</a:t>
            </a:r>
            <a:r>
              <a:rPr lang="de-AT" sz="1200" dirty="0"/>
              <a:t>, Präsident Christian Doppler Forschungsgesellschaft</a:t>
            </a:r>
          </a:p>
          <a:p>
            <a:pPr marL="171450" indent="-171450">
              <a:buFont typeface="Wingdings" panose="05000000000000000000" pitchFamily="2" charset="2"/>
              <a:buChar char="§"/>
            </a:pPr>
            <a:r>
              <a:rPr lang="de-AT" sz="1200" dirty="0" err="1"/>
              <a:t>Univ.Prof</a:t>
            </a:r>
            <a:r>
              <a:rPr lang="de-AT" sz="1200" dirty="0"/>
              <a:t>. Dr.-Ing. Heribert </a:t>
            </a:r>
            <a:r>
              <a:rPr lang="de-AT" sz="1200" b="1" dirty="0"/>
              <a:t>NACKEN</a:t>
            </a:r>
            <a:r>
              <a:rPr lang="de-AT" sz="1200" dirty="0"/>
              <a:t>, Lehr- und Forschungsgebiet Ingenieurhydrologie UNESCO Lehrstuhl für Hydrologischen Wandel und Wasserressourcen-Management RWTH Aachen University</a:t>
            </a:r>
          </a:p>
          <a:p>
            <a:pPr marL="171450" indent="-171450">
              <a:buFont typeface="Wingdings" panose="05000000000000000000" pitchFamily="2" charset="2"/>
              <a:buChar char="§"/>
            </a:pPr>
            <a:r>
              <a:rPr lang="de-AT" sz="1200" dirty="0"/>
              <a:t>DI Dr. Barbara </a:t>
            </a:r>
            <a:r>
              <a:rPr lang="de-AT" sz="1200" b="1" dirty="0"/>
              <a:t>OBERHAUSER</a:t>
            </a:r>
            <a:r>
              <a:rPr lang="de-AT" sz="1200" dirty="0"/>
              <a:t>, </a:t>
            </a:r>
            <a:r>
              <a:rPr lang="en-US" sz="1200" dirty="0"/>
              <a:t>Senior Vice President and Head HSEF, NAYARA Energy</a:t>
            </a:r>
          </a:p>
          <a:p>
            <a:pPr marL="171450" indent="-171450">
              <a:buFont typeface="Wingdings" panose="05000000000000000000" pitchFamily="2" charset="2"/>
              <a:buChar char="§"/>
            </a:pPr>
            <a:r>
              <a:rPr lang="de-AT" sz="1200" dirty="0"/>
              <a:t>Univ. Prof. Dr. Johanna </a:t>
            </a:r>
            <a:r>
              <a:rPr lang="de-AT" sz="1200" b="1" dirty="0"/>
              <a:t>STACHEL (stellv. Vorsitzende)</a:t>
            </a:r>
            <a:r>
              <a:rPr lang="de-AT" sz="1200" dirty="0"/>
              <a:t>, Physikalisches Institut, Universität Heidelberg</a:t>
            </a:r>
          </a:p>
          <a:p>
            <a:pPr marL="171450" indent="-171450">
              <a:buFont typeface="Wingdings" panose="05000000000000000000" pitchFamily="2" charset="2"/>
              <a:buChar char="§"/>
            </a:pPr>
            <a:r>
              <a:rPr lang="de-AT" sz="1200" dirty="0" err="1"/>
              <a:t>MMag</a:t>
            </a:r>
            <a:r>
              <a:rPr lang="de-AT" sz="1200" dirty="0"/>
              <a:t>. Peter </a:t>
            </a:r>
            <a:r>
              <a:rPr lang="de-AT" sz="1200" b="1" dirty="0"/>
              <a:t>OSWALD (Vorsitzender)</a:t>
            </a:r>
            <a:r>
              <a:rPr lang="de-AT" sz="1200" dirty="0"/>
              <a:t>, Vorstandsvorsitzender Mayr-Melnhof Karton AG</a:t>
            </a:r>
          </a:p>
          <a:p>
            <a:pPr marL="171450" indent="-171450">
              <a:buFont typeface="Wingdings" panose="05000000000000000000" pitchFamily="2" charset="2"/>
              <a:buChar char="§"/>
            </a:pPr>
            <a:r>
              <a:rPr lang="de-DE" sz="1200" dirty="0"/>
              <a:t>DI Dr. Iris </a:t>
            </a:r>
            <a:r>
              <a:rPr lang="de-DE" sz="1200" b="1" dirty="0"/>
              <a:t>FILZWIESER</a:t>
            </a:r>
            <a:r>
              <a:rPr lang="de-DE" sz="1200" dirty="0"/>
              <a:t>, Gesellschafterin und Geschäftsführerin METTOP GmbH</a:t>
            </a:r>
            <a:endParaRPr lang="de-AT" sz="1200" dirty="0"/>
          </a:p>
        </p:txBody>
      </p:sp>
      <p:pic>
        <p:nvPicPr>
          <p:cNvPr id="11" name="Inhaltsplatzhalter 7" descr="Gruppenfoto der sieben Personen des Universitätsrats">
            <a:extLst>
              <a:ext uri="{FF2B5EF4-FFF2-40B4-BE49-F238E27FC236}">
                <a16:creationId xmlns:a16="http://schemas.microsoft.com/office/drawing/2014/main" id="{C934E285-92E1-46C7-9FCB-0900BD7D097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308099" y="1028129"/>
            <a:ext cx="10404476" cy="3306590"/>
          </a:xfrm>
        </p:spPr>
      </p:pic>
    </p:spTree>
    <p:extLst>
      <p:ext uri="{BB962C8B-B14F-4D97-AF65-F5344CB8AC3E}">
        <p14:creationId xmlns:p14="http://schemas.microsoft.com/office/powerpoint/2010/main" val="627085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7E80F-45B7-4EBF-BD98-72D6D26BB5A3}"/>
              </a:ext>
            </a:extLst>
          </p:cNvPr>
          <p:cNvSpPr>
            <a:spLocks noGrp="1"/>
          </p:cNvSpPr>
          <p:nvPr>
            <p:ph type="title"/>
          </p:nvPr>
        </p:nvSpPr>
        <p:spPr/>
        <p:txBody>
          <a:bodyPr/>
          <a:lstStyle/>
          <a:p>
            <a:r>
              <a:rPr lang="de-AT" dirty="0"/>
              <a:t>Senat Vorsitz</a:t>
            </a:r>
          </a:p>
        </p:txBody>
      </p:sp>
      <p:sp>
        <p:nvSpPr>
          <p:cNvPr id="3" name="Textplatzhalter 2">
            <a:extLst>
              <a:ext uri="{FF2B5EF4-FFF2-40B4-BE49-F238E27FC236}">
                <a16:creationId xmlns:a16="http://schemas.microsoft.com/office/drawing/2014/main" id="{0FB2269E-F756-4D2D-B93D-D5DEE63869AD}"/>
              </a:ext>
            </a:extLst>
          </p:cNvPr>
          <p:cNvSpPr>
            <a:spLocks noGrp="1"/>
          </p:cNvSpPr>
          <p:nvPr>
            <p:ph type="body" sz="quarter" idx="11"/>
          </p:nvPr>
        </p:nvSpPr>
        <p:spPr/>
        <p:txBody>
          <a:bodyPr/>
          <a:lstStyle/>
          <a:p>
            <a:pPr marL="0" indent="0">
              <a:buNone/>
            </a:pPr>
            <a:r>
              <a:rPr lang="de-DE" dirty="0"/>
              <a:t>Der Senat ist das oberste Kollegialorgan und besteht aus 26 </a:t>
            </a:r>
            <a:r>
              <a:rPr lang="de-DE" dirty="0" err="1"/>
              <a:t>Vertreter_innen</a:t>
            </a:r>
            <a:r>
              <a:rPr lang="de-DE" dirty="0"/>
              <a:t> aller Kurien. </a:t>
            </a:r>
          </a:p>
          <a:p>
            <a:pPr marL="0" indent="0">
              <a:buNone/>
            </a:pPr>
            <a:r>
              <a:rPr lang="de-DE" dirty="0"/>
              <a:t>Er übernimmt kontrollierende, beratende, legislative und strategische Leitungsaufgaben der TU Wien.</a:t>
            </a:r>
          </a:p>
          <a:p>
            <a:pPr marL="0" indent="0">
              <a:buNone/>
            </a:pPr>
            <a:endParaRPr lang="de-DE" dirty="0"/>
          </a:p>
          <a:p>
            <a:pPr marL="0" indent="0">
              <a:buNone/>
            </a:pPr>
            <a:r>
              <a:rPr lang="de-DE" dirty="0">
                <a:hlinkClick r:id="rId2"/>
              </a:rPr>
              <a:t>www.tuwien.at/tu-wien/organisation/</a:t>
            </a:r>
          </a:p>
          <a:p>
            <a:pPr marL="0" indent="0">
              <a:buNone/>
            </a:pPr>
            <a:r>
              <a:rPr lang="de-DE" dirty="0">
                <a:hlinkClick r:id="rId2"/>
              </a:rPr>
              <a:t>universitaetsleitung/senat</a:t>
            </a:r>
            <a:endParaRPr lang="de-AT" dirty="0"/>
          </a:p>
        </p:txBody>
      </p:sp>
      <p:sp>
        <p:nvSpPr>
          <p:cNvPr id="5" name="Textplatzhalter 4">
            <a:extLst>
              <a:ext uri="{FF2B5EF4-FFF2-40B4-BE49-F238E27FC236}">
                <a16:creationId xmlns:a16="http://schemas.microsoft.com/office/drawing/2014/main" id="{7142F050-9DF5-4707-801B-36A1EA3172AC}"/>
              </a:ext>
            </a:extLst>
          </p:cNvPr>
          <p:cNvSpPr>
            <a:spLocks noGrp="1"/>
          </p:cNvSpPr>
          <p:nvPr>
            <p:ph type="body" sz="quarter" idx="20"/>
          </p:nvPr>
        </p:nvSpPr>
        <p:spPr>
          <a:xfrm>
            <a:off x="6422935" y="3045619"/>
            <a:ext cx="2516914" cy="87470"/>
          </a:xfrm>
        </p:spPr>
        <p:txBody>
          <a:bodyPr/>
          <a:lstStyle/>
          <a:p>
            <a:r>
              <a:rPr lang="de-AT" b="1" dirty="0"/>
              <a:t>Norbert </a:t>
            </a:r>
            <a:r>
              <a:rPr lang="de-AT" b="1" dirty="0" err="1"/>
              <a:t>pfeifer</a:t>
            </a:r>
            <a:br>
              <a:rPr lang="de-DE" dirty="0"/>
            </a:br>
            <a:r>
              <a:rPr lang="de-DE" dirty="0"/>
              <a:t>Vorsitzender des Senats                                  © </a:t>
            </a:r>
            <a:r>
              <a:rPr lang="de-AT" dirty="0" err="1"/>
              <a:t>thomas</a:t>
            </a:r>
            <a:r>
              <a:rPr lang="de-AT" dirty="0"/>
              <a:t> </a:t>
            </a:r>
            <a:r>
              <a:rPr lang="de-AT" dirty="0" err="1"/>
              <a:t>Blazina</a:t>
            </a:r>
            <a:endParaRPr lang="de-AT" dirty="0"/>
          </a:p>
        </p:txBody>
      </p:sp>
      <p:sp>
        <p:nvSpPr>
          <p:cNvPr id="6" name="Fußzeilenplatzhalter 5">
            <a:extLst>
              <a:ext uri="{FF2B5EF4-FFF2-40B4-BE49-F238E27FC236}">
                <a16:creationId xmlns:a16="http://schemas.microsoft.com/office/drawing/2014/main" id="{BD7685F4-1A9D-4732-BB96-48BFE9020FB2}"/>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E9B8E148-F278-4240-9DE7-CF8B7B954AB3}"/>
              </a:ext>
            </a:extLst>
          </p:cNvPr>
          <p:cNvSpPr>
            <a:spLocks noGrp="1"/>
          </p:cNvSpPr>
          <p:nvPr>
            <p:ph type="sldNum" sz="quarter" idx="15"/>
          </p:nvPr>
        </p:nvSpPr>
        <p:spPr/>
        <p:txBody>
          <a:bodyPr/>
          <a:lstStyle/>
          <a:p>
            <a:fld id="{418F7AD7-DC47-44A0-A9D7-F1C17BFD6F09}" type="slidenum">
              <a:rPr lang="de-AT" smtClean="0"/>
              <a:pPr/>
              <a:t>57</a:t>
            </a:fld>
            <a:endParaRPr lang="de-AT" dirty="0"/>
          </a:p>
        </p:txBody>
      </p:sp>
      <p:pic>
        <p:nvPicPr>
          <p:cNvPr id="10" name="Bildplatzhalter 9" descr="Porträt Norbert Pfeifer">
            <a:extLst>
              <a:ext uri="{FF2B5EF4-FFF2-40B4-BE49-F238E27FC236}">
                <a16:creationId xmlns:a16="http://schemas.microsoft.com/office/drawing/2014/main" id="{CBBB7F71-63EC-4D5C-BC2F-DFC2CE13C0A9}"/>
              </a:ext>
            </a:extLst>
          </p:cNvPr>
          <p:cNvPicPr>
            <a:picLocks noGrp="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6419849" y="466725"/>
            <a:ext cx="2520000" cy="2304000"/>
          </a:xfrm>
        </p:spPr>
      </p:pic>
      <p:sp>
        <p:nvSpPr>
          <p:cNvPr id="11" name="Textplatzhalter 4">
            <a:extLst>
              <a:ext uri="{FF2B5EF4-FFF2-40B4-BE49-F238E27FC236}">
                <a16:creationId xmlns:a16="http://schemas.microsoft.com/office/drawing/2014/main" id="{7E808BB2-1063-E226-3C58-A3224CED4EAD}"/>
              </a:ext>
            </a:extLst>
          </p:cNvPr>
          <p:cNvSpPr txBox="1">
            <a:spLocks/>
          </p:cNvSpPr>
          <p:nvPr/>
        </p:nvSpPr>
        <p:spPr bwMode="gray">
          <a:xfrm>
            <a:off x="6419849" y="5790040"/>
            <a:ext cx="2414768" cy="87470"/>
          </a:xfrm>
          <a:prstGeom prst="rect">
            <a:avLst/>
          </a:prstGeom>
        </p:spPr>
        <p:txBody>
          <a:bodyPr vert="horz" lIns="0" tIns="0" rIns="0" bIns="0" rtlCol="0" anchor="b">
            <a:noAutofit/>
          </a:bodyPr>
          <a:lstStyle>
            <a:lvl1pPr marL="0" indent="0" algn="l" defTabSz="914400" rtl="0" eaLnBrk="1" latinLnBrk="0" hangingPunct="1">
              <a:lnSpc>
                <a:spcPct val="90000"/>
              </a:lnSpc>
              <a:spcBef>
                <a:spcPts val="600"/>
              </a:spcBef>
              <a:buClr>
                <a:schemeClr val="accent1"/>
              </a:buClr>
              <a:buSzPct val="90000"/>
              <a:buFont typeface="Arial" panose="020B0604020202020204" pitchFamily="34" charset="0"/>
              <a:buNone/>
              <a:defRPr sz="800" b="0" kern="1200" cap="all" baseline="0">
                <a:solidFill>
                  <a:schemeClr val="tx1"/>
                </a:solidFill>
                <a:latin typeface="+mn-lt"/>
                <a:ea typeface="+mn-ea"/>
                <a:cs typeface="+mn-cs"/>
              </a:defRPr>
            </a:lvl1pPr>
            <a:lvl2pPr marL="533400" indent="-271463" algn="l" defTabSz="914400" rtl="0" eaLnBrk="1" latinLnBrk="0" hangingPunct="1">
              <a:lnSpc>
                <a:spcPct val="90000"/>
              </a:lnSpc>
              <a:spcBef>
                <a:spcPts val="400"/>
              </a:spcBef>
              <a:buClr>
                <a:schemeClr val="accent1"/>
              </a:buClr>
              <a:buSzPct val="90000"/>
              <a:buFont typeface="Arial" panose="020B0604020202020204" pitchFamily="34" charset="0"/>
              <a:buChar char="■"/>
              <a:defRPr sz="2000" b="0" kern="1200">
                <a:solidFill>
                  <a:schemeClr val="tx1"/>
                </a:solidFill>
                <a:latin typeface="+mn-lt"/>
                <a:ea typeface="+mn-ea"/>
                <a:cs typeface="+mn-cs"/>
              </a:defRPr>
            </a:lvl2pPr>
            <a:lvl3pPr marL="80486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7791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4pPr>
            <a:lvl5pPr marL="1349375"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KATHARINA KRALICEK</a:t>
            </a:r>
            <a:br>
              <a:rPr lang="de-DE" dirty="0"/>
            </a:br>
            <a:r>
              <a:rPr lang="de-DE" dirty="0"/>
              <a:t>2. stellvertretende </a:t>
            </a:r>
            <a:r>
              <a:rPr lang="de-DE" dirty="0" err="1"/>
              <a:t>SenatsVorsitzende</a:t>
            </a:r>
            <a:r>
              <a:rPr lang="de-DE" dirty="0"/>
              <a:t> © privat</a:t>
            </a:r>
            <a:endParaRPr lang="de-AT" dirty="0"/>
          </a:p>
        </p:txBody>
      </p:sp>
      <p:pic>
        <p:nvPicPr>
          <p:cNvPr id="12" name="Inhaltsplatzhalter 16">
            <a:extLst>
              <a:ext uri="{FF2B5EF4-FFF2-40B4-BE49-F238E27FC236}">
                <a16:creationId xmlns:a16="http://schemas.microsoft.com/office/drawing/2014/main" id="{93350432-865E-A12A-1C19-695627FD7621}"/>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9192575" y="460802"/>
            <a:ext cx="2520000" cy="2304000"/>
          </a:xfrm>
          <a:prstGeom prst="rect">
            <a:avLst/>
          </a:prstGeom>
        </p:spPr>
      </p:pic>
      <p:pic>
        <p:nvPicPr>
          <p:cNvPr id="13" name="Inhaltsplatzhalter 18">
            <a:extLst>
              <a:ext uri="{FF2B5EF4-FFF2-40B4-BE49-F238E27FC236}">
                <a16:creationId xmlns:a16="http://schemas.microsoft.com/office/drawing/2014/main" id="{6AD8F68C-D1E5-EC87-446B-12488EAE3AA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19850" y="3177655"/>
            <a:ext cx="2516914" cy="2304000"/>
          </a:xfrm>
          <a:prstGeom prst="rect">
            <a:avLst/>
          </a:prstGeom>
        </p:spPr>
      </p:pic>
      <p:pic>
        <p:nvPicPr>
          <p:cNvPr id="14" name="Inhaltsplatzhalter 21" descr="Portraitbild Martina Marchetti-Deschmann">
            <a:extLst>
              <a:ext uri="{FF2B5EF4-FFF2-40B4-BE49-F238E27FC236}">
                <a16:creationId xmlns:a16="http://schemas.microsoft.com/office/drawing/2014/main" id="{2DE0B6EA-D561-69EC-6BD7-61FA7C7A6A1A}"/>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9192575" y="3177655"/>
            <a:ext cx="2520000" cy="2304000"/>
          </a:xfrm>
          <a:prstGeom prst="rect">
            <a:avLst/>
          </a:prstGeom>
        </p:spPr>
      </p:pic>
      <p:sp>
        <p:nvSpPr>
          <p:cNvPr id="4" name="Textplatzhalter 4">
            <a:extLst>
              <a:ext uri="{FF2B5EF4-FFF2-40B4-BE49-F238E27FC236}">
                <a16:creationId xmlns:a16="http://schemas.microsoft.com/office/drawing/2014/main" id="{0AF19583-30CD-76F1-DB07-F68560257633}"/>
              </a:ext>
            </a:extLst>
          </p:cNvPr>
          <p:cNvSpPr txBox="1">
            <a:spLocks/>
          </p:cNvSpPr>
          <p:nvPr/>
        </p:nvSpPr>
        <p:spPr bwMode="gray">
          <a:xfrm>
            <a:off x="9192575" y="3049247"/>
            <a:ext cx="2378366" cy="83842"/>
          </a:xfrm>
          <a:prstGeom prst="rect">
            <a:avLst/>
          </a:prstGeom>
        </p:spPr>
        <p:txBody>
          <a:bodyPr vert="horz" lIns="0" tIns="0" rIns="0" bIns="0" rtlCol="0" anchor="b">
            <a:noAutofit/>
          </a:bodyPr>
          <a:lstStyle>
            <a:lvl1pPr marL="0" indent="0" algn="l" defTabSz="914400" rtl="0" eaLnBrk="1" latinLnBrk="0" hangingPunct="1">
              <a:lnSpc>
                <a:spcPct val="90000"/>
              </a:lnSpc>
              <a:spcBef>
                <a:spcPts val="600"/>
              </a:spcBef>
              <a:buClr>
                <a:schemeClr val="accent1"/>
              </a:buClr>
              <a:buSzPct val="90000"/>
              <a:buFont typeface="Arial" panose="020B0604020202020204" pitchFamily="34" charset="0"/>
              <a:buNone/>
              <a:defRPr sz="800" b="0" kern="1200" cap="all" baseline="0">
                <a:solidFill>
                  <a:schemeClr val="tx1"/>
                </a:solidFill>
                <a:latin typeface="+mn-lt"/>
                <a:ea typeface="+mn-ea"/>
                <a:cs typeface="+mn-cs"/>
              </a:defRPr>
            </a:lvl1pPr>
            <a:lvl2pPr marL="533400" indent="-271463" algn="l" defTabSz="914400" rtl="0" eaLnBrk="1" latinLnBrk="0" hangingPunct="1">
              <a:lnSpc>
                <a:spcPct val="90000"/>
              </a:lnSpc>
              <a:spcBef>
                <a:spcPts val="400"/>
              </a:spcBef>
              <a:buClr>
                <a:schemeClr val="accent1"/>
              </a:buClr>
              <a:buSzPct val="90000"/>
              <a:buFont typeface="Arial" panose="020B0604020202020204" pitchFamily="34" charset="0"/>
              <a:buChar char="■"/>
              <a:defRPr sz="2000" b="0" kern="1200">
                <a:solidFill>
                  <a:schemeClr val="tx1"/>
                </a:solidFill>
                <a:latin typeface="+mn-lt"/>
                <a:ea typeface="+mn-ea"/>
                <a:cs typeface="+mn-cs"/>
              </a:defRPr>
            </a:lvl2pPr>
            <a:lvl3pPr marL="80486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7791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4pPr>
            <a:lvl5pPr marL="1349375"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b="1" i="0" u="none" strike="noStrike" dirty="0">
                <a:solidFill>
                  <a:srgbClr val="000000"/>
                </a:solidFill>
                <a:effectLst/>
                <a:latin typeface="Roboto" panose="02000000000000000000" pitchFamily="2" charset="0"/>
              </a:rPr>
              <a:t>Karin </a:t>
            </a:r>
            <a:r>
              <a:rPr lang="de-AT" b="1" i="0" u="none" strike="noStrike" dirty="0" err="1">
                <a:solidFill>
                  <a:srgbClr val="000000"/>
                </a:solidFill>
                <a:effectLst/>
                <a:latin typeface="Roboto" panose="02000000000000000000" pitchFamily="2" charset="0"/>
              </a:rPr>
              <a:t>Poljanc</a:t>
            </a:r>
            <a:br>
              <a:rPr lang="de-DE" dirty="0"/>
            </a:br>
            <a:r>
              <a:rPr lang="de-DE" dirty="0"/>
              <a:t>1. stellvertretende </a:t>
            </a:r>
            <a:r>
              <a:rPr lang="de-DE" dirty="0" err="1"/>
              <a:t>SenatsVorsitzende</a:t>
            </a:r>
            <a:r>
              <a:rPr lang="de-DE" dirty="0"/>
              <a:t>    © TU Wien</a:t>
            </a:r>
            <a:endParaRPr lang="de-AT" dirty="0"/>
          </a:p>
        </p:txBody>
      </p:sp>
      <p:sp>
        <p:nvSpPr>
          <p:cNvPr id="8" name="Textplatzhalter 4">
            <a:extLst>
              <a:ext uri="{FF2B5EF4-FFF2-40B4-BE49-F238E27FC236}">
                <a16:creationId xmlns:a16="http://schemas.microsoft.com/office/drawing/2014/main" id="{25989C0B-0E5F-74C8-92C8-FEAAE05D7A6B}"/>
              </a:ext>
            </a:extLst>
          </p:cNvPr>
          <p:cNvSpPr txBox="1">
            <a:spLocks/>
          </p:cNvSpPr>
          <p:nvPr/>
        </p:nvSpPr>
        <p:spPr bwMode="gray">
          <a:xfrm>
            <a:off x="9192575" y="5790039"/>
            <a:ext cx="2378366" cy="87470"/>
          </a:xfrm>
          <a:prstGeom prst="rect">
            <a:avLst/>
          </a:prstGeom>
        </p:spPr>
        <p:txBody>
          <a:bodyPr vert="horz" lIns="0" tIns="0" rIns="0" bIns="0" rtlCol="0" anchor="b">
            <a:noAutofit/>
          </a:bodyPr>
          <a:lstStyle>
            <a:lvl1pPr marL="0" indent="0" algn="l" defTabSz="914400" rtl="0" eaLnBrk="1" latinLnBrk="0" hangingPunct="1">
              <a:lnSpc>
                <a:spcPct val="90000"/>
              </a:lnSpc>
              <a:spcBef>
                <a:spcPts val="600"/>
              </a:spcBef>
              <a:buClr>
                <a:schemeClr val="accent1"/>
              </a:buClr>
              <a:buSzPct val="90000"/>
              <a:buFont typeface="Arial" panose="020B0604020202020204" pitchFamily="34" charset="0"/>
              <a:buNone/>
              <a:defRPr sz="800" b="0" kern="1200" cap="all" baseline="0">
                <a:solidFill>
                  <a:schemeClr val="tx1"/>
                </a:solidFill>
                <a:latin typeface="+mn-lt"/>
                <a:ea typeface="+mn-ea"/>
                <a:cs typeface="+mn-cs"/>
              </a:defRPr>
            </a:lvl1pPr>
            <a:lvl2pPr marL="533400" indent="-271463" algn="l" defTabSz="914400" rtl="0" eaLnBrk="1" latinLnBrk="0" hangingPunct="1">
              <a:lnSpc>
                <a:spcPct val="90000"/>
              </a:lnSpc>
              <a:spcBef>
                <a:spcPts val="400"/>
              </a:spcBef>
              <a:buClr>
                <a:schemeClr val="accent1"/>
              </a:buClr>
              <a:buSzPct val="90000"/>
              <a:buFont typeface="Arial" panose="020B0604020202020204" pitchFamily="34" charset="0"/>
              <a:buChar char="■"/>
              <a:defRPr sz="2000" b="0" kern="1200">
                <a:solidFill>
                  <a:schemeClr val="tx1"/>
                </a:solidFill>
                <a:latin typeface="+mn-lt"/>
                <a:ea typeface="+mn-ea"/>
                <a:cs typeface="+mn-cs"/>
              </a:defRPr>
            </a:lvl2pPr>
            <a:lvl3pPr marL="80486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77913"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4pPr>
            <a:lvl5pPr marL="1349375" indent="-2667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MARTINA MARCHETTI-DESCHMANN</a:t>
            </a:r>
            <a:br>
              <a:rPr lang="de-DE" b="1" dirty="0"/>
            </a:br>
            <a:r>
              <a:rPr lang="de-DE" dirty="0"/>
              <a:t>3. stellvertretende </a:t>
            </a:r>
            <a:r>
              <a:rPr lang="de-DE" dirty="0" err="1"/>
              <a:t>SenatsVorsitzende</a:t>
            </a:r>
            <a:r>
              <a:rPr lang="de-DE" dirty="0"/>
              <a:t> © privat</a:t>
            </a:r>
            <a:endParaRPr lang="de-AT" dirty="0"/>
          </a:p>
        </p:txBody>
      </p:sp>
    </p:spTree>
    <p:extLst>
      <p:ext uri="{BB962C8B-B14F-4D97-AF65-F5344CB8AC3E}">
        <p14:creationId xmlns:p14="http://schemas.microsoft.com/office/powerpoint/2010/main" val="3600978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24F5A03-594F-43AE-9CB2-14050BF38222}"/>
              </a:ext>
            </a:extLst>
          </p:cNvPr>
          <p:cNvSpPr>
            <a:spLocks noGrp="1"/>
          </p:cNvSpPr>
          <p:nvPr>
            <p:ph type="body" sz="quarter" idx="17"/>
          </p:nvPr>
        </p:nvSpPr>
        <p:spPr/>
        <p:txBody>
          <a:bodyPr/>
          <a:lstStyle/>
          <a:p>
            <a:r>
              <a:rPr lang="de-AT" dirty="0"/>
              <a:t>© Tu Wien | Matthias Heisler/goemb.at</a:t>
            </a:r>
          </a:p>
        </p:txBody>
      </p:sp>
      <p:sp>
        <p:nvSpPr>
          <p:cNvPr id="5" name="Fußzeilenplatzhalter 4">
            <a:extLst>
              <a:ext uri="{FF2B5EF4-FFF2-40B4-BE49-F238E27FC236}">
                <a16:creationId xmlns:a16="http://schemas.microsoft.com/office/drawing/2014/main" id="{8B6DABE3-01A7-4073-A5DC-24D4640C4379}"/>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E054BD47-4816-440D-B9B2-5186FAC0A728}"/>
              </a:ext>
            </a:extLst>
          </p:cNvPr>
          <p:cNvSpPr>
            <a:spLocks noGrp="1"/>
          </p:cNvSpPr>
          <p:nvPr>
            <p:ph type="sldNum" sz="quarter" idx="15"/>
          </p:nvPr>
        </p:nvSpPr>
        <p:spPr/>
        <p:txBody>
          <a:bodyPr/>
          <a:lstStyle/>
          <a:p>
            <a:fld id="{418F7AD7-DC47-44A0-A9D7-F1C17BFD6F09}" type="slidenum">
              <a:rPr lang="de-AT" smtClean="0"/>
              <a:pPr/>
              <a:t>58</a:t>
            </a:fld>
            <a:endParaRPr lang="de-AT" dirty="0"/>
          </a:p>
        </p:txBody>
      </p:sp>
      <p:pic>
        <p:nvPicPr>
          <p:cNvPr id="10" name="Bildplatzhalter 9" descr="Regenbogenflagge vor TU Wien Gebäude, vier Personen im Bild">
            <a:extLst>
              <a:ext uri="{FF2B5EF4-FFF2-40B4-BE49-F238E27FC236}">
                <a16:creationId xmlns:a16="http://schemas.microsoft.com/office/drawing/2014/main" id="{C1123C7F-4A60-4857-B572-91C76F250ED5}"/>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a:xfrm>
            <a:off x="31560" y="-109728"/>
            <a:ext cx="12192000" cy="6063380"/>
          </a:xfrm>
        </p:spPr>
      </p:pic>
      <p:sp>
        <p:nvSpPr>
          <p:cNvPr id="11" name="Titel 2">
            <a:extLst>
              <a:ext uri="{FF2B5EF4-FFF2-40B4-BE49-F238E27FC236}">
                <a16:creationId xmlns:a16="http://schemas.microsoft.com/office/drawing/2014/main" id="{A61EACA0-28E9-44E3-BFAE-E59978F93071}"/>
              </a:ext>
            </a:extLst>
          </p:cNvPr>
          <p:cNvSpPr txBox="1">
            <a:spLocks/>
          </p:cNvSpPr>
          <p:nvPr/>
        </p:nvSpPr>
        <p:spPr bwMode="gray">
          <a:xfrm>
            <a:off x="1308099" y="347448"/>
            <a:ext cx="10137141" cy="507896"/>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de-AT" cap="all" spc="300" dirty="0" err="1">
                <a:ln w="12700">
                  <a:solidFill>
                    <a:srgbClr val="006699"/>
                  </a:solidFill>
                </a:ln>
                <a:latin typeface="Arial Black" panose="020B0A04020102020204" pitchFamily="34" charset="0"/>
              </a:rPr>
              <a:t>Diversity</a:t>
            </a:r>
            <a:endParaRPr lang="de-AT" cap="all" spc="300" dirty="0">
              <a:ln w="12700">
                <a:solidFill>
                  <a:srgbClr val="006699"/>
                </a:solidFill>
              </a:ln>
              <a:latin typeface="Arial Black" panose="020B0A04020102020204" pitchFamily="34" charset="0"/>
            </a:endParaRPr>
          </a:p>
        </p:txBody>
      </p:sp>
    </p:spTree>
    <p:extLst>
      <p:ext uri="{BB962C8B-B14F-4D97-AF65-F5344CB8AC3E}">
        <p14:creationId xmlns:p14="http://schemas.microsoft.com/office/powerpoint/2010/main" val="15028756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3B29D-40EE-45F6-8882-1938148C9775}"/>
              </a:ext>
            </a:extLst>
          </p:cNvPr>
          <p:cNvSpPr>
            <a:spLocks noGrp="1"/>
          </p:cNvSpPr>
          <p:nvPr>
            <p:ph type="title"/>
          </p:nvPr>
        </p:nvSpPr>
        <p:spPr/>
        <p:txBody>
          <a:bodyPr/>
          <a:lstStyle/>
          <a:p>
            <a:r>
              <a:rPr lang="de-AT" dirty="0" err="1"/>
              <a:t>Diversity</a:t>
            </a:r>
            <a:r>
              <a:rPr lang="de-AT" dirty="0"/>
              <a:t> …</a:t>
            </a:r>
          </a:p>
        </p:txBody>
      </p:sp>
      <p:sp>
        <p:nvSpPr>
          <p:cNvPr id="3" name="Inhaltsplatzhalter 2">
            <a:extLst>
              <a:ext uri="{FF2B5EF4-FFF2-40B4-BE49-F238E27FC236}">
                <a16:creationId xmlns:a16="http://schemas.microsoft.com/office/drawing/2014/main" id="{C9A1B3B7-C298-4E6B-84B5-8FC987124287}"/>
              </a:ext>
            </a:extLst>
          </p:cNvPr>
          <p:cNvSpPr>
            <a:spLocks noGrp="1"/>
          </p:cNvSpPr>
          <p:nvPr>
            <p:ph idx="1"/>
          </p:nvPr>
        </p:nvSpPr>
        <p:spPr>
          <a:xfrm>
            <a:off x="1308100" y="1549400"/>
            <a:ext cx="9447612" cy="4175125"/>
          </a:xfrm>
        </p:spPr>
        <p:txBody>
          <a:bodyPr/>
          <a:lstStyle/>
          <a:p>
            <a:pPr marL="0" indent="0">
              <a:buNone/>
            </a:pPr>
            <a:r>
              <a:rPr lang="de-DE" dirty="0"/>
              <a:t>… bedeutet Vielfalt und bezeichnet die Gemeinsamkeiten und Unterschiede von Menschen oder Gruppen. </a:t>
            </a:r>
          </a:p>
          <a:p>
            <a:pPr marL="0" indent="0">
              <a:buNone/>
            </a:pPr>
            <a:r>
              <a:rPr lang="de-DE" dirty="0"/>
              <a:t>Diese lassen sich auf individueller, institutioneller wie auch struktureller Ebene betrachten und betreffen alle Menschen gleich.</a:t>
            </a:r>
          </a:p>
        </p:txBody>
      </p:sp>
      <p:sp>
        <p:nvSpPr>
          <p:cNvPr id="5" name="Fußzeilenplatzhalter 4">
            <a:extLst>
              <a:ext uri="{FF2B5EF4-FFF2-40B4-BE49-F238E27FC236}">
                <a16:creationId xmlns:a16="http://schemas.microsoft.com/office/drawing/2014/main" id="{322C47D5-FB51-4B9B-B6D3-4058FCB2BE09}"/>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264B4CC5-4181-4D50-BD24-F601F5A5636E}"/>
              </a:ext>
            </a:extLst>
          </p:cNvPr>
          <p:cNvSpPr>
            <a:spLocks noGrp="1"/>
          </p:cNvSpPr>
          <p:nvPr>
            <p:ph type="sldNum" sz="quarter" idx="15"/>
          </p:nvPr>
        </p:nvSpPr>
        <p:spPr/>
        <p:txBody>
          <a:bodyPr/>
          <a:lstStyle/>
          <a:p>
            <a:fld id="{418F7AD7-DC47-44A0-A9D7-F1C17BFD6F09}" type="slidenum">
              <a:rPr lang="de-AT" smtClean="0"/>
              <a:pPr/>
              <a:t>59</a:t>
            </a:fld>
            <a:endParaRPr lang="de-AT" dirty="0"/>
          </a:p>
        </p:txBody>
      </p:sp>
    </p:spTree>
    <p:extLst>
      <p:ext uri="{BB962C8B-B14F-4D97-AF65-F5344CB8AC3E}">
        <p14:creationId xmlns:p14="http://schemas.microsoft.com/office/powerpoint/2010/main" val="273675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0D363-D3D0-4B03-A7D0-5D858FCA25A3}"/>
              </a:ext>
            </a:extLst>
          </p:cNvPr>
          <p:cNvSpPr>
            <a:spLocks noGrp="1"/>
          </p:cNvSpPr>
          <p:nvPr>
            <p:ph type="title"/>
          </p:nvPr>
        </p:nvSpPr>
        <p:spPr/>
        <p:txBody>
          <a:bodyPr/>
          <a:lstStyle/>
          <a:p>
            <a:r>
              <a:rPr lang="de-AT" dirty="0"/>
              <a:t>Forschungsmatrix</a:t>
            </a:r>
          </a:p>
        </p:txBody>
      </p:sp>
      <p:sp>
        <p:nvSpPr>
          <p:cNvPr id="3" name="Inhaltsplatzhalter 2">
            <a:extLst>
              <a:ext uri="{FF2B5EF4-FFF2-40B4-BE49-F238E27FC236}">
                <a16:creationId xmlns:a16="http://schemas.microsoft.com/office/drawing/2014/main" id="{C54DBACE-B863-42D0-B7BD-E8ED36FA74C1}"/>
              </a:ext>
            </a:extLst>
          </p:cNvPr>
          <p:cNvSpPr>
            <a:spLocks noGrp="1"/>
          </p:cNvSpPr>
          <p:nvPr>
            <p:ph idx="1"/>
          </p:nvPr>
        </p:nvSpPr>
        <p:spPr>
          <a:xfrm>
            <a:off x="1308100" y="1549400"/>
            <a:ext cx="8822663" cy="4175125"/>
          </a:xfrm>
        </p:spPr>
        <p:txBody>
          <a:bodyPr/>
          <a:lstStyle/>
          <a:p>
            <a:pPr marL="0" indent="0">
              <a:buNone/>
            </a:pPr>
            <a:r>
              <a:rPr lang="de-AT" dirty="0"/>
              <a:t>Ein Großteil der Forschungstätigkeiten sind in einer Forschungsmatrix organisiert. Die Schwerpunkte sind von der Fakultätsstruktur losgelöst. Die dahinterstehenden Forschungsfelder stellen fakultätsübergreifende Kompetenzgebiete dar.</a:t>
            </a:r>
          </a:p>
        </p:txBody>
      </p:sp>
      <p:sp>
        <p:nvSpPr>
          <p:cNvPr id="5" name="Fußzeilenplatzhalter 4">
            <a:extLst>
              <a:ext uri="{FF2B5EF4-FFF2-40B4-BE49-F238E27FC236}">
                <a16:creationId xmlns:a16="http://schemas.microsoft.com/office/drawing/2014/main" id="{CFD73552-406F-43AB-B7EA-A6ACE92453F9}"/>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B572F75F-FB5F-441C-B876-7436DD133E47}"/>
              </a:ext>
            </a:extLst>
          </p:cNvPr>
          <p:cNvSpPr>
            <a:spLocks noGrp="1"/>
          </p:cNvSpPr>
          <p:nvPr>
            <p:ph type="sldNum" sz="quarter" idx="15"/>
          </p:nvPr>
        </p:nvSpPr>
        <p:spPr/>
        <p:txBody>
          <a:bodyPr/>
          <a:lstStyle/>
          <a:p>
            <a:fld id="{418F7AD7-DC47-44A0-A9D7-F1C17BFD6F09}" type="slidenum">
              <a:rPr lang="de-AT" smtClean="0"/>
              <a:pPr/>
              <a:t>6</a:t>
            </a:fld>
            <a:endParaRPr lang="de-AT" dirty="0"/>
          </a:p>
        </p:txBody>
      </p:sp>
    </p:spTree>
    <p:extLst>
      <p:ext uri="{BB962C8B-B14F-4D97-AF65-F5344CB8AC3E}">
        <p14:creationId xmlns:p14="http://schemas.microsoft.com/office/powerpoint/2010/main" val="41548450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3B29D-40EE-45F6-8882-1938148C9775}"/>
              </a:ext>
            </a:extLst>
          </p:cNvPr>
          <p:cNvSpPr>
            <a:spLocks noGrp="1"/>
          </p:cNvSpPr>
          <p:nvPr>
            <p:ph type="title"/>
          </p:nvPr>
        </p:nvSpPr>
        <p:spPr/>
        <p:txBody>
          <a:bodyPr/>
          <a:lstStyle/>
          <a:p>
            <a:r>
              <a:rPr lang="de-AT" dirty="0"/>
              <a:t>TU </a:t>
            </a:r>
            <a:r>
              <a:rPr lang="de-AT" dirty="0" err="1"/>
              <a:t>Diversity</a:t>
            </a:r>
            <a:r>
              <a:rPr lang="de-AT" dirty="0"/>
              <a:t>-Management</a:t>
            </a:r>
          </a:p>
        </p:txBody>
      </p:sp>
      <p:sp>
        <p:nvSpPr>
          <p:cNvPr id="3" name="Inhaltsplatzhalter 2">
            <a:extLst>
              <a:ext uri="{FF2B5EF4-FFF2-40B4-BE49-F238E27FC236}">
                <a16:creationId xmlns:a16="http://schemas.microsoft.com/office/drawing/2014/main" id="{C9A1B3B7-C298-4E6B-84B5-8FC987124287}"/>
              </a:ext>
            </a:extLst>
          </p:cNvPr>
          <p:cNvSpPr>
            <a:spLocks noGrp="1"/>
          </p:cNvSpPr>
          <p:nvPr>
            <p:ph idx="1"/>
          </p:nvPr>
        </p:nvSpPr>
        <p:spPr>
          <a:xfrm>
            <a:off x="1308100" y="1549400"/>
            <a:ext cx="9644965" cy="4175125"/>
          </a:xfrm>
        </p:spPr>
        <p:txBody>
          <a:bodyPr/>
          <a:lstStyle/>
          <a:p>
            <a:pPr marL="0" indent="0">
              <a:buNone/>
            </a:pPr>
            <a:r>
              <a:rPr lang="de-DE" dirty="0"/>
              <a:t>Die TU Wien achtet darauf, alle Universitätsangehörigen mit all ihren Gemeinsamkeiten und Unterschieden zu unterstützen, wo immer sie sich im Leben befinden und welchen Karriereweg sie auch gewählt haben. </a:t>
            </a:r>
          </a:p>
          <a:p>
            <a:pPr marL="0" indent="0">
              <a:buNone/>
            </a:pPr>
            <a:r>
              <a:rPr lang="de-DE" dirty="0"/>
              <a:t>Das TU Diversity Management zielt darauf ab, eine positive Atmosphäre an der TU Wien zu schaffen, soziale Diskriminierungen von Mitarbeiter_innen und Studierenden zu verhindern und die Chancengleichheit zu verbessern, da eine vielfältige Belegschaft die beste Ressource ist, um die für technische, universitäre und gesellschaftliche Prozesse erforderliche Flexibilität, Innovation und Kreativität zu ermöglichen.</a:t>
            </a:r>
            <a:endParaRPr lang="de-AT" dirty="0"/>
          </a:p>
        </p:txBody>
      </p:sp>
      <p:sp>
        <p:nvSpPr>
          <p:cNvPr id="5" name="Fußzeilenplatzhalter 4">
            <a:extLst>
              <a:ext uri="{FF2B5EF4-FFF2-40B4-BE49-F238E27FC236}">
                <a16:creationId xmlns:a16="http://schemas.microsoft.com/office/drawing/2014/main" id="{322C47D5-FB51-4B9B-B6D3-4058FCB2BE09}"/>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264B4CC5-4181-4D50-BD24-F601F5A5636E}"/>
              </a:ext>
            </a:extLst>
          </p:cNvPr>
          <p:cNvSpPr>
            <a:spLocks noGrp="1"/>
          </p:cNvSpPr>
          <p:nvPr>
            <p:ph type="sldNum" sz="quarter" idx="15"/>
          </p:nvPr>
        </p:nvSpPr>
        <p:spPr/>
        <p:txBody>
          <a:bodyPr/>
          <a:lstStyle/>
          <a:p>
            <a:fld id="{418F7AD7-DC47-44A0-A9D7-F1C17BFD6F09}" type="slidenum">
              <a:rPr lang="de-AT" smtClean="0"/>
              <a:pPr/>
              <a:t>60</a:t>
            </a:fld>
            <a:endParaRPr lang="de-AT" dirty="0"/>
          </a:p>
        </p:txBody>
      </p:sp>
    </p:spTree>
    <p:extLst>
      <p:ext uri="{BB962C8B-B14F-4D97-AF65-F5344CB8AC3E}">
        <p14:creationId xmlns:p14="http://schemas.microsoft.com/office/powerpoint/2010/main" val="29821690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3B29D-40EE-45F6-8882-1938148C9775}"/>
              </a:ext>
            </a:extLst>
          </p:cNvPr>
          <p:cNvSpPr>
            <a:spLocks noGrp="1"/>
          </p:cNvSpPr>
          <p:nvPr>
            <p:ph type="title"/>
          </p:nvPr>
        </p:nvSpPr>
        <p:spPr/>
        <p:txBody>
          <a:bodyPr/>
          <a:lstStyle/>
          <a:p>
            <a:r>
              <a:rPr lang="de-AT" dirty="0"/>
              <a:t>Gender</a:t>
            </a:r>
          </a:p>
        </p:txBody>
      </p:sp>
      <p:sp>
        <p:nvSpPr>
          <p:cNvPr id="3" name="Inhaltsplatzhalter 2">
            <a:extLst>
              <a:ext uri="{FF2B5EF4-FFF2-40B4-BE49-F238E27FC236}">
                <a16:creationId xmlns:a16="http://schemas.microsoft.com/office/drawing/2014/main" id="{C9A1B3B7-C298-4E6B-84B5-8FC987124287}"/>
              </a:ext>
            </a:extLst>
          </p:cNvPr>
          <p:cNvSpPr>
            <a:spLocks noGrp="1"/>
          </p:cNvSpPr>
          <p:nvPr>
            <p:ph idx="1"/>
          </p:nvPr>
        </p:nvSpPr>
        <p:spPr>
          <a:xfrm>
            <a:off x="1308100" y="1549400"/>
            <a:ext cx="9348936" cy="4175125"/>
          </a:xfrm>
        </p:spPr>
        <p:txBody>
          <a:bodyPr/>
          <a:lstStyle/>
          <a:p>
            <a:pPr marL="0" indent="0">
              <a:buNone/>
            </a:pPr>
            <a:r>
              <a:rPr lang="de-DE" dirty="0"/>
              <a:t>Frauenförderung wird an der TU Wien durch die Schaffung von positiven und karrierefördernden Bedingungen für Frauen sichtbar. Ziel ist, dass alle Geschlechter an der TU Wien die ihrer Qualifikation entsprechenden Entwicklungsmöglichkeiten haben und für Frauen bestehende Nachteile beseitigt oder ausgeglichen werden. </a:t>
            </a:r>
          </a:p>
          <a:p>
            <a:pPr marL="0" indent="0">
              <a:buNone/>
            </a:pPr>
            <a:r>
              <a:rPr lang="de-DE" dirty="0"/>
              <a:t>Die Aufgaben der TUW-Abteilung Genderkompetenz erstrecken sich auf die Bereiche Genderforschung und Forschung zur Gleichstellung der Geschlechter, frauenspezifische Personalentwicklung für Mitarbeiter_innen, Förderungsmaßnahmen für Schüler_innen und Studierende sowie für Nachwuchswissenschaftler_innen und allgemeine Beratungstätigkeit.</a:t>
            </a:r>
          </a:p>
        </p:txBody>
      </p:sp>
      <p:sp>
        <p:nvSpPr>
          <p:cNvPr id="5" name="Fußzeilenplatzhalter 4">
            <a:extLst>
              <a:ext uri="{FF2B5EF4-FFF2-40B4-BE49-F238E27FC236}">
                <a16:creationId xmlns:a16="http://schemas.microsoft.com/office/drawing/2014/main" id="{322C47D5-FB51-4B9B-B6D3-4058FCB2BE09}"/>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264B4CC5-4181-4D50-BD24-F601F5A5636E}"/>
              </a:ext>
            </a:extLst>
          </p:cNvPr>
          <p:cNvSpPr>
            <a:spLocks noGrp="1"/>
          </p:cNvSpPr>
          <p:nvPr>
            <p:ph type="sldNum" sz="quarter" idx="15"/>
          </p:nvPr>
        </p:nvSpPr>
        <p:spPr/>
        <p:txBody>
          <a:bodyPr/>
          <a:lstStyle/>
          <a:p>
            <a:fld id="{418F7AD7-DC47-44A0-A9D7-F1C17BFD6F09}" type="slidenum">
              <a:rPr lang="de-AT" smtClean="0"/>
              <a:pPr/>
              <a:t>61</a:t>
            </a:fld>
            <a:endParaRPr lang="de-AT" dirty="0"/>
          </a:p>
        </p:txBody>
      </p:sp>
    </p:spTree>
    <p:extLst>
      <p:ext uri="{BB962C8B-B14F-4D97-AF65-F5344CB8AC3E}">
        <p14:creationId xmlns:p14="http://schemas.microsoft.com/office/powerpoint/2010/main" val="11745387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3B29D-40EE-45F6-8882-1938148C9775}"/>
              </a:ext>
            </a:extLst>
          </p:cNvPr>
          <p:cNvSpPr>
            <a:spLocks noGrp="1"/>
          </p:cNvSpPr>
          <p:nvPr>
            <p:ph type="title"/>
          </p:nvPr>
        </p:nvSpPr>
        <p:spPr/>
        <p:txBody>
          <a:bodyPr/>
          <a:lstStyle/>
          <a:p>
            <a:r>
              <a:rPr lang="de-AT" dirty="0"/>
              <a:t>Barrierefreiheit</a:t>
            </a:r>
          </a:p>
        </p:txBody>
      </p:sp>
      <p:sp>
        <p:nvSpPr>
          <p:cNvPr id="3" name="Inhaltsplatzhalter 2">
            <a:extLst>
              <a:ext uri="{FF2B5EF4-FFF2-40B4-BE49-F238E27FC236}">
                <a16:creationId xmlns:a16="http://schemas.microsoft.com/office/drawing/2014/main" id="{C9A1B3B7-C298-4E6B-84B5-8FC987124287}"/>
              </a:ext>
            </a:extLst>
          </p:cNvPr>
          <p:cNvSpPr>
            <a:spLocks noGrp="1"/>
          </p:cNvSpPr>
          <p:nvPr>
            <p:ph idx="1"/>
          </p:nvPr>
        </p:nvSpPr>
        <p:spPr/>
        <p:txBody>
          <a:bodyPr/>
          <a:lstStyle/>
          <a:p>
            <a:pPr marL="0" indent="0">
              <a:buNone/>
            </a:pPr>
            <a:r>
              <a:rPr lang="de-DE" dirty="0"/>
              <a:t>Bereits seit 1996 können sich betroffene Studierende an die Servicestelle der Behindertenbeauftragten wenden, Mitarbeiter_innen können sich an die Behindertenvertrauensperson wenden. </a:t>
            </a:r>
          </a:p>
          <a:p>
            <a:pPr marL="0" indent="0">
              <a:buNone/>
            </a:pPr>
            <a:r>
              <a:rPr lang="de-DE" dirty="0"/>
              <a:t>Studierende mit Behinderungen haben die gleichen Voraussetzungen zu erfüllen, wie alle anderen TUW-Studierenden auch. Doch dort, wo man behinderungsbedingt auf Barrieren stößt, wird versucht mit Beratung und Unterstützung durch die Behindertenbeauftragte Ausgleich zu schaffen.</a:t>
            </a:r>
          </a:p>
        </p:txBody>
      </p:sp>
      <p:sp>
        <p:nvSpPr>
          <p:cNvPr id="5" name="Fußzeilenplatzhalter 4">
            <a:extLst>
              <a:ext uri="{FF2B5EF4-FFF2-40B4-BE49-F238E27FC236}">
                <a16:creationId xmlns:a16="http://schemas.microsoft.com/office/drawing/2014/main" id="{322C47D5-FB51-4B9B-B6D3-4058FCB2BE09}"/>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264B4CC5-4181-4D50-BD24-F601F5A5636E}"/>
              </a:ext>
            </a:extLst>
          </p:cNvPr>
          <p:cNvSpPr>
            <a:spLocks noGrp="1"/>
          </p:cNvSpPr>
          <p:nvPr>
            <p:ph type="sldNum" sz="quarter" idx="15"/>
          </p:nvPr>
        </p:nvSpPr>
        <p:spPr/>
        <p:txBody>
          <a:bodyPr/>
          <a:lstStyle/>
          <a:p>
            <a:fld id="{418F7AD7-DC47-44A0-A9D7-F1C17BFD6F09}" type="slidenum">
              <a:rPr lang="de-AT" smtClean="0"/>
              <a:pPr/>
              <a:t>62</a:t>
            </a:fld>
            <a:endParaRPr lang="de-AT" dirty="0"/>
          </a:p>
        </p:txBody>
      </p:sp>
    </p:spTree>
    <p:extLst>
      <p:ext uri="{BB962C8B-B14F-4D97-AF65-F5344CB8AC3E}">
        <p14:creationId xmlns:p14="http://schemas.microsoft.com/office/powerpoint/2010/main" val="2171816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304D62A-EDF6-4DA7-8952-A6913237F8A2}"/>
              </a:ext>
            </a:extLst>
          </p:cNvPr>
          <p:cNvSpPr>
            <a:spLocks noGrp="1"/>
          </p:cNvSpPr>
          <p:nvPr>
            <p:ph type="body" sz="quarter" idx="17"/>
          </p:nvPr>
        </p:nvSpPr>
        <p:spPr/>
        <p:txBody>
          <a:bodyPr/>
          <a:lstStyle/>
          <a:p>
            <a:r>
              <a:rPr lang="de-AT" dirty="0"/>
              <a:t>©  TU Wien | Matthias Heisler/goemb.at</a:t>
            </a:r>
          </a:p>
        </p:txBody>
      </p:sp>
      <p:sp>
        <p:nvSpPr>
          <p:cNvPr id="5" name="Fußzeilenplatzhalter 4">
            <a:extLst>
              <a:ext uri="{FF2B5EF4-FFF2-40B4-BE49-F238E27FC236}">
                <a16:creationId xmlns:a16="http://schemas.microsoft.com/office/drawing/2014/main" id="{D5A6D0E5-AE34-4AD5-A7FD-34DF87BCE799}"/>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8747C167-4A05-4FF9-8516-0D6BC39BF112}"/>
              </a:ext>
            </a:extLst>
          </p:cNvPr>
          <p:cNvSpPr>
            <a:spLocks noGrp="1"/>
          </p:cNvSpPr>
          <p:nvPr>
            <p:ph type="sldNum" sz="quarter" idx="15"/>
          </p:nvPr>
        </p:nvSpPr>
        <p:spPr/>
        <p:txBody>
          <a:bodyPr/>
          <a:lstStyle/>
          <a:p>
            <a:fld id="{418F7AD7-DC47-44A0-A9D7-F1C17BFD6F09}" type="slidenum">
              <a:rPr lang="de-AT" smtClean="0"/>
              <a:pPr/>
              <a:t>63</a:t>
            </a:fld>
            <a:endParaRPr lang="de-AT" dirty="0"/>
          </a:p>
        </p:txBody>
      </p:sp>
      <p:pic>
        <p:nvPicPr>
          <p:cNvPr id="10" name="Bildplatzhalter 9" descr="Forscher bei der Arbeit ">
            <a:extLst>
              <a:ext uri="{FF2B5EF4-FFF2-40B4-BE49-F238E27FC236}">
                <a16:creationId xmlns:a16="http://schemas.microsoft.com/office/drawing/2014/main" id="{B90BEEC2-3DE2-43F0-87F2-D750E6E28C1E}"/>
              </a:ext>
            </a:extLst>
          </p:cNvPr>
          <p:cNvPicPr>
            <a:picLocks noGrp="1"/>
          </p:cNvPicPr>
          <p:nvPr>
            <p:ph type="pic" sz="quarter" idx="16"/>
          </p:nvPr>
        </p:nvPicPr>
        <p:blipFill rotWithShape="1">
          <a:blip r:embed="rId2" cstate="screen">
            <a:extLst>
              <a:ext uri="{28A0092B-C50C-407E-A947-70E740481C1C}">
                <a14:useLocalDpi xmlns:a14="http://schemas.microsoft.com/office/drawing/2010/main"/>
              </a:ext>
            </a:extLst>
          </a:blip>
          <a:srcRect/>
          <a:stretch/>
        </p:blipFill>
        <p:spPr>
          <a:xfrm>
            <a:off x="0" y="0"/>
            <a:ext cx="12192000" cy="6063380"/>
          </a:xfrm>
        </p:spPr>
      </p:pic>
      <p:sp>
        <p:nvSpPr>
          <p:cNvPr id="11" name="Titel 2">
            <a:extLst>
              <a:ext uri="{FF2B5EF4-FFF2-40B4-BE49-F238E27FC236}">
                <a16:creationId xmlns:a16="http://schemas.microsoft.com/office/drawing/2014/main" id="{2F9B295F-B411-417A-897D-A77C10DBFF50}"/>
              </a:ext>
            </a:extLst>
          </p:cNvPr>
          <p:cNvSpPr txBox="1">
            <a:spLocks/>
          </p:cNvSpPr>
          <p:nvPr/>
        </p:nvSpPr>
        <p:spPr bwMode="gray">
          <a:xfrm>
            <a:off x="1308099" y="347448"/>
            <a:ext cx="10137141" cy="507896"/>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de-AT" cap="all" spc="300" dirty="0" err="1">
                <a:ln w="12700">
                  <a:solidFill>
                    <a:srgbClr val="006699"/>
                  </a:solidFill>
                </a:ln>
                <a:latin typeface="Arial Black" panose="020B0A04020102020204" pitchFamily="34" charset="0"/>
              </a:rPr>
              <a:t>Tuw</a:t>
            </a:r>
            <a:r>
              <a:rPr lang="de-AT" cap="all" spc="300" dirty="0">
                <a:ln w="12700">
                  <a:solidFill>
                    <a:srgbClr val="006699"/>
                  </a:solidFill>
                </a:ln>
                <a:latin typeface="Arial Black" panose="020B0A04020102020204" pitchFamily="34" charset="0"/>
              </a:rPr>
              <a:t> als </a:t>
            </a:r>
            <a:r>
              <a:rPr lang="de-AT" cap="all" spc="300" dirty="0" err="1">
                <a:ln w="12700">
                  <a:solidFill>
                    <a:srgbClr val="006699"/>
                  </a:solidFill>
                </a:ln>
                <a:latin typeface="Arial Black" panose="020B0A04020102020204" pitchFamily="34" charset="0"/>
              </a:rPr>
              <a:t>arbeitgeberin</a:t>
            </a:r>
            <a:endParaRPr lang="de-AT" cap="all" spc="300" dirty="0">
              <a:ln w="12700">
                <a:solidFill>
                  <a:srgbClr val="006699"/>
                </a:solidFill>
              </a:ln>
              <a:latin typeface="Arial Black" panose="020B0A04020102020204" pitchFamily="34" charset="0"/>
            </a:endParaRPr>
          </a:p>
        </p:txBody>
      </p:sp>
    </p:spTree>
    <p:extLst>
      <p:ext uri="{BB962C8B-B14F-4D97-AF65-F5344CB8AC3E}">
        <p14:creationId xmlns:p14="http://schemas.microsoft.com/office/powerpoint/2010/main" val="39489492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3B29D-40EE-45F6-8882-1938148C9775}"/>
              </a:ext>
            </a:extLst>
          </p:cNvPr>
          <p:cNvSpPr>
            <a:spLocks noGrp="1"/>
          </p:cNvSpPr>
          <p:nvPr>
            <p:ph type="title"/>
          </p:nvPr>
        </p:nvSpPr>
        <p:spPr/>
        <p:txBody>
          <a:bodyPr/>
          <a:lstStyle/>
          <a:p>
            <a:r>
              <a:rPr lang="de-AT" dirty="0"/>
              <a:t>TUW als Arbeitgeberin</a:t>
            </a:r>
            <a:endParaRPr lang="de-AT" b="0" dirty="0"/>
          </a:p>
        </p:txBody>
      </p:sp>
      <p:sp>
        <p:nvSpPr>
          <p:cNvPr id="3" name="Inhaltsplatzhalter 2">
            <a:extLst>
              <a:ext uri="{FF2B5EF4-FFF2-40B4-BE49-F238E27FC236}">
                <a16:creationId xmlns:a16="http://schemas.microsoft.com/office/drawing/2014/main" id="{C9A1B3B7-C298-4E6B-84B5-8FC987124287}"/>
              </a:ext>
            </a:extLst>
          </p:cNvPr>
          <p:cNvSpPr>
            <a:spLocks noGrp="1"/>
          </p:cNvSpPr>
          <p:nvPr>
            <p:ph idx="1"/>
          </p:nvPr>
        </p:nvSpPr>
        <p:spPr/>
        <p:txBody>
          <a:bodyPr/>
          <a:lstStyle/>
          <a:p>
            <a:pPr marL="0" indent="0">
              <a:buNone/>
            </a:pPr>
            <a:r>
              <a:rPr lang="de-DE" dirty="0"/>
              <a:t>Mit mehr als 5.000 </a:t>
            </a:r>
            <a:r>
              <a:rPr lang="de-DE" dirty="0" err="1"/>
              <a:t>Mitarbeiter_innen</a:t>
            </a:r>
            <a:r>
              <a:rPr lang="de-DE" dirty="0"/>
              <a:t> ist die TU Wien Österreichs größte Forschungs- und Bildungseinrichtung im Bereich Technik und Naturwissenschaften. </a:t>
            </a:r>
          </a:p>
          <a:p>
            <a:pPr marL="0" indent="0">
              <a:buNone/>
            </a:pPr>
            <a:endParaRPr lang="de-DE" dirty="0"/>
          </a:p>
          <a:p>
            <a:pPr marL="0" indent="0">
              <a:buNone/>
            </a:pPr>
            <a:r>
              <a:rPr lang="de-DE" dirty="0"/>
              <a:t>An acht Fakultäten mit fünf verschiedenen Forschungsschwerpunkten forschen mehr als 4.000 Wissenschaftler_innen. </a:t>
            </a:r>
          </a:p>
          <a:p>
            <a:pPr marL="0" indent="0">
              <a:buNone/>
            </a:pPr>
            <a:r>
              <a:rPr lang="de-DE" dirty="0"/>
              <a:t>Der Inhalt der angebotenen Studien im Bereich der klassischen ingenieur- und naturwissenschaftlichen Gebiete ist abgeleitet aus der exzellenten Forschung. Rund 26.000 Studierende in 62 Studien profitieren davon. </a:t>
            </a:r>
          </a:p>
        </p:txBody>
      </p:sp>
      <p:sp>
        <p:nvSpPr>
          <p:cNvPr id="5" name="Fußzeilenplatzhalter 4">
            <a:extLst>
              <a:ext uri="{FF2B5EF4-FFF2-40B4-BE49-F238E27FC236}">
                <a16:creationId xmlns:a16="http://schemas.microsoft.com/office/drawing/2014/main" id="{322C47D5-FB51-4B9B-B6D3-4058FCB2BE09}"/>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264B4CC5-4181-4D50-BD24-F601F5A5636E}"/>
              </a:ext>
            </a:extLst>
          </p:cNvPr>
          <p:cNvSpPr>
            <a:spLocks noGrp="1"/>
          </p:cNvSpPr>
          <p:nvPr>
            <p:ph type="sldNum" sz="quarter" idx="15"/>
          </p:nvPr>
        </p:nvSpPr>
        <p:spPr/>
        <p:txBody>
          <a:bodyPr/>
          <a:lstStyle/>
          <a:p>
            <a:fld id="{418F7AD7-DC47-44A0-A9D7-F1C17BFD6F09}" type="slidenum">
              <a:rPr lang="de-AT" smtClean="0"/>
              <a:pPr/>
              <a:t>64</a:t>
            </a:fld>
            <a:endParaRPr lang="de-AT" dirty="0"/>
          </a:p>
        </p:txBody>
      </p:sp>
    </p:spTree>
    <p:extLst>
      <p:ext uri="{BB962C8B-B14F-4D97-AF65-F5344CB8AC3E}">
        <p14:creationId xmlns:p14="http://schemas.microsoft.com/office/powerpoint/2010/main" val="220407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3B29D-40EE-45F6-8882-1938148C9775}"/>
              </a:ext>
            </a:extLst>
          </p:cNvPr>
          <p:cNvSpPr>
            <a:spLocks noGrp="1"/>
          </p:cNvSpPr>
          <p:nvPr>
            <p:ph type="title"/>
          </p:nvPr>
        </p:nvSpPr>
        <p:spPr/>
        <p:txBody>
          <a:bodyPr/>
          <a:lstStyle/>
          <a:p>
            <a:r>
              <a:rPr lang="de-AT" dirty="0"/>
              <a:t>TUW als Arbeitgeberin</a:t>
            </a:r>
            <a:endParaRPr lang="de-AT" b="0" dirty="0"/>
          </a:p>
        </p:txBody>
      </p:sp>
      <p:sp>
        <p:nvSpPr>
          <p:cNvPr id="3" name="Inhaltsplatzhalter 2">
            <a:extLst>
              <a:ext uri="{FF2B5EF4-FFF2-40B4-BE49-F238E27FC236}">
                <a16:creationId xmlns:a16="http://schemas.microsoft.com/office/drawing/2014/main" id="{C9A1B3B7-C298-4E6B-84B5-8FC987124287}"/>
              </a:ext>
            </a:extLst>
          </p:cNvPr>
          <p:cNvSpPr>
            <a:spLocks noGrp="1"/>
          </p:cNvSpPr>
          <p:nvPr>
            <p:ph idx="1"/>
          </p:nvPr>
        </p:nvSpPr>
        <p:spPr/>
        <p:txBody>
          <a:bodyPr/>
          <a:lstStyle/>
          <a:p>
            <a:pPr marL="0" indent="0">
              <a:buNone/>
            </a:pPr>
            <a:r>
              <a:rPr lang="de-DE" dirty="0"/>
              <a:t>Außerdem arbeitet die TU Wien stets daran, einen familienfreundlichen Hochschulalltag zu gewährleisten. </a:t>
            </a:r>
          </a:p>
          <a:p>
            <a:pPr marL="0" indent="0">
              <a:buNone/>
            </a:pPr>
            <a:r>
              <a:rPr lang="de-DE" dirty="0"/>
              <a:t>Dies unterstreicht sie mit der Unterzeichnung der Charta „Familie in der Hochschule“ sowie dem Beitritt als Netzwerkpartnerin bei „Unternehmen für Familien“. </a:t>
            </a:r>
          </a:p>
          <a:p>
            <a:pPr marL="0" indent="0">
              <a:buNone/>
            </a:pPr>
            <a:endParaRPr lang="de-DE" dirty="0"/>
          </a:p>
          <a:p>
            <a:pPr marL="0" indent="0">
              <a:buNone/>
            </a:pPr>
            <a:r>
              <a:rPr lang="de-DE" dirty="0"/>
              <a:t>Mit einem Onboarding-Programm unterstützt die Personalentwicklung der TU Wien neue </a:t>
            </a:r>
            <a:r>
              <a:rPr lang="de-DE" dirty="0" err="1"/>
              <a:t>Mitarbeiter_innen</a:t>
            </a:r>
            <a:r>
              <a:rPr lang="de-DE" dirty="0"/>
              <a:t> beim Einstieg. Auszeichnungen wie „familienfreundlichste Universität“ oder der „HR Award“ bestätigen den Einsatz.</a:t>
            </a:r>
          </a:p>
        </p:txBody>
      </p:sp>
      <p:sp>
        <p:nvSpPr>
          <p:cNvPr id="5" name="Fußzeilenplatzhalter 4">
            <a:extLst>
              <a:ext uri="{FF2B5EF4-FFF2-40B4-BE49-F238E27FC236}">
                <a16:creationId xmlns:a16="http://schemas.microsoft.com/office/drawing/2014/main" id="{322C47D5-FB51-4B9B-B6D3-4058FCB2BE09}"/>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264B4CC5-4181-4D50-BD24-F601F5A5636E}"/>
              </a:ext>
            </a:extLst>
          </p:cNvPr>
          <p:cNvSpPr>
            <a:spLocks noGrp="1"/>
          </p:cNvSpPr>
          <p:nvPr>
            <p:ph type="sldNum" sz="quarter" idx="15"/>
          </p:nvPr>
        </p:nvSpPr>
        <p:spPr/>
        <p:txBody>
          <a:bodyPr/>
          <a:lstStyle/>
          <a:p>
            <a:fld id="{418F7AD7-DC47-44A0-A9D7-F1C17BFD6F09}" type="slidenum">
              <a:rPr lang="de-AT" smtClean="0"/>
              <a:pPr/>
              <a:t>65</a:t>
            </a:fld>
            <a:endParaRPr lang="de-AT" dirty="0"/>
          </a:p>
        </p:txBody>
      </p:sp>
    </p:spTree>
    <p:extLst>
      <p:ext uri="{BB962C8B-B14F-4D97-AF65-F5344CB8AC3E}">
        <p14:creationId xmlns:p14="http://schemas.microsoft.com/office/powerpoint/2010/main" val="2179076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historisches Bild TU Wien Hauptgebäude">
            <a:extLst>
              <a:ext uri="{FF2B5EF4-FFF2-40B4-BE49-F238E27FC236}">
                <a16:creationId xmlns:a16="http://schemas.microsoft.com/office/drawing/2014/main" id="{EE395C62-1DCE-42FE-8CFB-E44258B2746D}"/>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a:stretch/>
        </p:blipFill>
        <p:spPr>
          <a:xfrm>
            <a:off x="0" y="0"/>
            <a:ext cx="12192000" cy="6065774"/>
          </a:xfrm>
        </p:spPr>
      </p:pic>
      <p:sp>
        <p:nvSpPr>
          <p:cNvPr id="3" name="Titel 2">
            <a:extLst>
              <a:ext uri="{FF2B5EF4-FFF2-40B4-BE49-F238E27FC236}">
                <a16:creationId xmlns:a16="http://schemas.microsoft.com/office/drawing/2014/main" id="{DA9F968E-B9DD-43FE-AB49-8B8271F02D39}"/>
              </a:ext>
            </a:extLst>
          </p:cNvPr>
          <p:cNvSpPr>
            <a:spLocks noGrp="1"/>
          </p:cNvSpPr>
          <p:nvPr>
            <p:ph type="title"/>
          </p:nvPr>
        </p:nvSpPr>
        <p:spPr>
          <a:xfrm>
            <a:off x="1308100" y="349200"/>
            <a:ext cx="10137380" cy="507896"/>
          </a:xfrm>
        </p:spPr>
        <p:txBody>
          <a:bodyPr/>
          <a:lstStyle/>
          <a:p>
            <a:r>
              <a:rPr lang="de-AT" cap="all" spc="300" dirty="0">
                <a:ln w="12700">
                  <a:solidFill>
                    <a:srgbClr val="006699"/>
                  </a:solidFill>
                </a:ln>
                <a:latin typeface="Arial Black" panose="020B0A04020102020204" pitchFamily="34" charset="0"/>
              </a:rPr>
              <a:t>Geschichte</a:t>
            </a:r>
          </a:p>
        </p:txBody>
      </p:sp>
      <p:sp>
        <p:nvSpPr>
          <p:cNvPr id="5" name="Fußzeilenplatzhalter 4">
            <a:extLst>
              <a:ext uri="{FF2B5EF4-FFF2-40B4-BE49-F238E27FC236}">
                <a16:creationId xmlns:a16="http://schemas.microsoft.com/office/drawing/2014/main" id="{8751B2F6-A08B-41C4-BB94-9C3F18410771}"/>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06A124F6-6166-4F79-AC9B-557E34AE7686}"/>
              </a:ext>
            </a:extLst>
          </p:cNvPr>
          <p:cNvSpPr>
            <a:spLocks noGrp="1"/>
          </p:cNvSpPr>
          <p:nvPr>
            <p:ph type="sldNum" sz="quarter" idx="15"/>
          </p:nvPr>
        </p:nvSpPr>
        <p:spPr/>
        <p:txBody>
          <a:bodyPr/>
          <a:lstStyle/>
          <a:p>
            <a:fld id="{418F7AD7-DC47-44A0-A9D7-F1C17BFD6F09}" type="slidenum">
              <a:rPr lang="de-AT" smtClean="0"/>
              <a:pPr/>
              <a:t>66</a:t>
            </a:fld>
            <a:endParaRPr lang="de-AT" dirty="0"/>
          </a:p>
        </p:txBody>
      </p:sp>
    </p:spTree>
    <p:extLst>
      <p:ext uri="{BB962C8B-B14F-4D97-AF65-F5344CB8AC3E}">
        <p14:creationId xmlns:p14="http://schemas.microsoft.com/office/powerpoint/2010/main" val="17134009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7B553-32CF-4F65-A5A1-CED229CF63F1}"/>
              </a:ext>
            </a:extLst>
          </p:cNvPr>
          <p:cNvSpPr>
            <a:spLocks noGrp="1"/>
          </p:cNvSpPr>
          <p:nvPr>
            <p:ph type="title"/>
          </p:nvPr>
        </p:nvSpPr>
        <p:spPr/>
        <p:txBody>
          <a:bodyPr/>
          <a:lstStyle/>
          <a:p>
            <a:r>
              <a:rPr lang="de-AT" dirty="0"/>
              <a:t>Geschichte</a:t>
            </a:r>
            <a:endParaRPr lang="de-AT" sz="2800" dirty="0"/>
          </a:p>
        </p:txBody>
      </p:sp>
      <p:sp>
        <p:nvSpPr>
          <p:cNvPr id="3" name="Inhaltsplatzhalter 2">
            <a:extLst>
              <a:ext uri="{FF2B5EF4-FFF2-40B4-BE49-F238E27FC236}">
                <a16:creationId xmlns:a16="http://schemas.microsoft.com/office/drawing/2014/main" id="{78AF1367-39CA-472D-9292-A1A392BE1557}"/>
              </a:ext>
            </a:extLst>
          </p:cNvPr>
          <p:cNvSpPr>
            <a:spLocks noGrp="1"/>
          </p:cNvSpPr>
          <p:nvPr>
            <p:ph idx="1"/>
          </p:nvPr>
        </p:nvSpPr>
        <p:spPr/>
        <p:txBody>
          <a:bodyPr/>
          <a:lstStyle/>
          <a:p>
            <a:pPr marL="0" indent="0">
              <a:buNone/>
            </a:pPr>
            <a:r>
              <a:rPr lang="de-DE" dirty="0"/>
              <a:t>Die TU Wien hat ihren Ursprung am Karlsplatz, im Zentrum Wiens. Im Jahr 1815 wurde sie unter dem damaligen Namen „k. k. polytechnisches Institut in Wien“ gegründet. Am 4. April 1805 erteilte Kaiser Franz II. (I.) (1768–1835) der Studienhofkommission den Auftrag, ein Gutachten zur Frage der Errichtung eines polytechnischen Instituts in Wien auszuarbeiten. </a:t>
            </a:r>
          </a:p>
          <a:p>
            <a:pPr marL="0" indent="0">
              <a:buNone/>
            </a:pPr>
            <a:r>
              <a:rPr lang="de-DE" dirty="0"/>
              <a:t>Im März 1810 wurde Johann Joseph Prechtl (1778–1854) mit der Ausarbeitung eines Organisations- und Studienplanes betraut. </a:t>
            </a:r>
          </a:p>
          <a:p>
            <a:pPr marL="0" indent="0">
              <a:buNone/>
            </a:pPr>
            <a:r>
              <a:rPr lang="de-DE" dirty="0"/>
              <a:t>Am 31. August 1817 erfolgte die kaiserliche Genehmigung des vielfach überarbeiteten Entwurfs. </a:t>
            </a:r>
          </a:p>
          <a:p>
            <a:pPr marL="0" indent="0">
              <a:buNone/>
            </a:pPr>
            <a:r>
              <a:rPr lang="de-DE" dirty="0"/>
              <a:t>Prechtl selbst wurde am 24. Dezember 1814 zum Direktor der zukünftigen Lehranstalt ernannt.</a:t>
            </a:r>
            <a:endParaRPr lang="de-AT" dirty="0"/>
          </a:p>
        </p:txBody>
      </p:sp>
      <p:sp>
        <p:nvSpPr>
          <p:cNvPr id="5" name="Fußzeilenplatzhalter 4">
            <a:extLst>
              <a:ext uri="{FF2B5EF4-FFF2-40B4-BE49-F238E27FC236}">
                <a16:creationId xmlns:a16="http://schemas.microsoft.com/office/drawing/2014/main" id="{C3D09374-DED3-473A-9D4E-ED4E73BD1910}"/>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0CA3BFC8-4A95-4314-9689-41C8513157D7}"/>
              </a:ext>
            </a:extLst>
          </p:cNvPr>
          <p:cNvSpPr>
            <a:spLocks noGrp="1"/>
          </p:cNvSpPr>
          <p:nvPr>
            <p:ph type="sldNum" sz="quarter" idx="15"/>
          </p:nvPr>
        </p:nvSpPr>
        <p:spPr/>
        <p:txBody>
          <a:bodyPr/>
          <a:lstStyle/>
          <a:p>
            <a:fld id="{418F7AD7-DC47-44A0-A9D7-F1C17BFD6F09}" type="slidenum">
              <a:rPr lang="de-AT" smtClean="0"/>
              <a:pPr/>
              <a:t>67</a:t>
            </a:fld>
            <a:endParaRPr lang="de-AT" dirty="0"/>
          </a:p>
        </p:txBody>
      </p:sp>
    </p:spTree>
    <p:extLst>
      <p:ext uri="{BB962C8B-B14F-4D97-AF65-F5344CB8AC3E}">
        <p14:creationId xmlns:p14="http://schemas.microsoft.com/office/powerpoint/2010/main" val="2292704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6FB6C-4479-41E8-B1CD-5D431D933B0C}"/>
              </a:ext>
            </a:extLst>
          </p:cNvPr>
          <p:cNvSpPr>
            <a:spLocks noGrp="1"/>
          </p:cNvSpPr>
          <p:nvPr>
            <p:ph type="title"/>
          </p:nvPr>
        </p:nvSpPr>
        <p:spPr/>
        <p:txBody>
          <a:bodyPr/>
          <a:lstStyle/>
          <a:p>
            <a:r>
              <a:rPr lang="de-AT" dirty="0"/>
              <a:t>Meilensteine 1815</a:t>
            </a:r>
            <a:r>
              <a:rPr lang="de-DE" dirty="0"/>
              <a:t>–</a:t>
            </a:r>
            <a:r>
              <a:rPr lang="de-AT" dirty="0"/>
              <a:t>1975</a:t>
            </a:r>
          </a:p>
        </p:txBody>
      </p:sp>
      <p:sp>
        <p:nvSpPr>
          <p:cNvPr id="3" name="Inhaltsplatzhalter 2">
            <a:extLst>
              <a:ext uri="{FF2B5EF4-FFF2-40B4-BE49-F238E27FC236}">
                <a16:creationId xmlns:a16="http://schemas.microsoft.com/office/drawing/2014/main" id="{4A349C3C-B218-481B-B595-37398F6AADD0}"/>
              </a:ext>
            </a:extLst>
          </p:cNvPr>
          <p:cNvSpPr>
            <a:spLocks noGrp="1"/>
          </p:cNvSpPr>
          <p:nvPr>
            <p:ph idx="1"/>
          </p:nvPr>
        </p:nvSpPr>
        <p:spPr>
          <a:xfrm>
            <a:off x="1308100" y="1549400"/>
            <a:ext cx="7163871" cy="4175125"/>
          </a:xfrm>
        </p:spPr>
        <p:txBody>
          <a:bodyPr/>
          <a:lstStyle/>
          <a:p>
            <a:r>
              <a:rPr lang="de-AT" dirty="0"/>
              <a:t>1815 	Gründung als </a:t>
            </a:r>
            <a:r>
              <a:rPr lang="de-AT" dirty="0" err="1"/>
              <a:t>k.k</a:t>
            </a:r>
            <a:r>
              <a:rPr lang="de-AT" dirty="0"/>
              <a:t>. polytechnisches Institut</a:t>
            </a:r>
          </a:p>
          <a:p>
            <a:r>
              <a:rPr lang="de-AT" dirty="0"/>
              <a:t>1865 	Erste Reform, Rektoratsverfassung, 			Untergliederung in 5 Fakultäten</a:t>
            </a:r>
          </a:p>
          <a:p>
            <a:r>
              <a:rPr lang="de-AT" dirty="0"/>
              <a:t>1872 	Umbenennung in Technische Hochschule</a:t>
            </a:r>
          </a:p>
          <a:p>
            <a:r>
              <a:rPr lang="de-AT" dirty="0"/>
              <a:t>1909 	Verleihung der ersten Doktorate</a:t>
            </a:r>
          </a:p>
          <a:p>
            <a:r>
              <a:rPr lang="de-AT" dirty="0"/>
              <a:t>1919 	Zulassung von weiblichen Studierenden</a:t>
            </a:r>
          </a:p>
          <a:p>
            <a:r>
              <a:rPr lang="de-AT" dirty="0"/>
              <a:t>1975 	Umbenennung in Technische Universität</a:t>
            </a:r>
          </a:p>
          <a:p>
            <a:pPr marL="0" indent="0">
              <a:buNone/>
            </a:pPr>
            <a:endParaRPr lang="de-AT" dirty="0"/>
          </a:p>
          <a:p>
            <a:endParaRPr lang="de-AT" dirty="0"/>
          </a:p>
        </p:txBody>
      </p:sp>
      <p:sp>
        <p:nvSpPr>
          <p:cNvPr id="5" name="Fußzeilenplatzhalter 4">
            <a:extLst>
              <a:ext uri="{FF2B5EF4-FFF2-40B4-BE49-F238E27FC236}">
                <a16:creationId xmlns:a16="http://schemas.microsoft.com/office/drawing/2014/main" id="{FB9F3B6C-CF67-4322-AC2D-2D5425ABDDA8}"/>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12868490-1791-4439-AF20-E7D8E36BCC16}"/>
              </a:ext>
            </a:extLst>
          </p:cNvPr>
          <p:cNvSpPr>
            <a:spLocks noGrp="1"/>
          </p:cNvSpPr>
          <p:nvPr>
            <p:ph type="sldNum" sz="quarter" idx="15"/>
          </p:nvPr>
        </p:nvSpPr>
        <p:spPr/>
        <p:txBody>
          <a:bodyPr/>
          <a:lstStyle/>
          <a:p>
            <a:fld id="{418F7AD7-DC47-44A0-A9D7-F1C17BFD6F09}" type="slidenum">
              <a:rPr lang="de-AT" smtClean="0"/>
              <a:pPr/>
              <a:t>68</a:t>
            </a:fld>
            <a:endParaRPr lang="de-AT" dirty="0"/>
          </a:p>
        </p:txBody>
      </p:sp>
    </p:spTree>
    <p:extLst>
      <p:ext uri="{BB962C8B-B14F-4D97-AF65-F5344CB8AC3E}">
        <p14:creationId xmlns:p14="http://schemas.microsoft.com/office/powerpoint/2010/main" val="29292501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6FB6C-4479-41E8-B1CD-5D431D933B0C}"/>
              </a:ext>
            </a:extLst>
          </p:cNvPr>
          <p:cNvSpPr>
            <a:spLocks noGrp="1"/>
          </p:cNvSpPr>
          <p:nvPr>
            <p:ph type="title"/>
          </p:nvPr>
        </p:nvSpPr>
        <p:spPr/>
        <p:txBody>
          <a:bodyPr/>
          <a:lstStyle/>
          <a:p>
            <a:r>
              <a:rPr lang="de-AT" dirty="0"/>
              <a:t>Meilensteine 2004</a:t>
            </a:r>
            <a:r>
              <a:rPr lang="de-DE" dirty="0"/>
              <a:t>–</a:t>
            </a:r>
            <a:r>
              <a:rPr lang="de-AT" dirty="0"/>
              <a:t>2019</a:t>
            </a:r>
          </a:p>
        </p:txBody>
      </p:sp>
      <p:sp>
        <p:nvSpPr>
          <p:cNvPr id="3" name="Inhaltsplatzhalter 2">
            <a:extLst>
              <a:ext uri="{FF2B5EF4-FFF2-40B4-BE49-F238E27FC236}">
                <a16:creationId xmlns:a16="http://schemas.microsoft.com/office/drawing/2014/main" id="{4A349C3C-B218-481B-B595-37398F6AADD0}"/>
              </a:ext>
            </a:extLst>
          </p:cNvPr>
          <p:cNvSpPr>
            <a:spLocks noGrp="1"/>
          </p:cNvSpPr>
          <p:nvPr>
            <p:ph idx="1"/>
          </p:nvPr>
        </p:nvSpPr>
        <p:spPr>
          <a:xfrm>
            <a:off x="1308100" y="1549400"/>
            <a:ext cx="9730801" cy="4175125"/>
          </a:xfrm>
        </p:spPr>
        <p:txBody>
          <a:bodyPr/>
          <a:lstStyle/>
          <a:p>
            <a:r>
              <a:rPr lang="de-AT" dirty="0"/>
              <a:t>2004		Vollrechtsfähigkeit </a:t>
            </a:r>
          </a:p>
          <a:p>
            <a:r>
              <a:rPr lang="de-AT" dirty="0"/>
              <a:t>2006 	Entscheidung für Standort in der Innenstadt</a:t>
            </a:r>
          </a:p>
          <a:p>
            <a:r>
              <a:rPr lang="de-AT" dirty="0"/>
              <a:t>2011 	Erste Rektorin: Sabine Seidler</a:t>
            </a:r>
          </a:p>
          <a:p>
            <a:r>
              <a:rPr lang="de-AT" dirty="0"/>
              <a:t>2015		200 Jahre Technische Universität Wien </a:t>
            </a:r>
          </a:p>
          <a:p>
            <a:r>
              <a:rPr lang="de-AT" dirty="0"/>
              <a:t>2019 	100 Jahre Frauenstudium an der Technischen Universität Wien</a:t>
            </a:r>
          </a:p>
          <a:p>
            <a:pPr marL="0" indent="0">
              <a:buNone/>
            </a:pPr>
            <a:endParaRPr lang="de-AT" dirty="0"/>
          </a:p>
          <a:p>
            <a:endParaRPr lang="de-AT" dirty="0"/>
          </a:p>
        </p:txBody>
      </p:sp>
      <p:sp>
        <p:nvSpPr>
          <p:cNvPr id="5" name="Fußzeilenplatzhalter 4">
            <a:extLst>
              <a:ext uri="{FF2B5EF4-FFF2-40B4-BE49-F238E27FC236}">
                <a16:creationId xmlns:a16="http://schemas.microsoft.com/office/drawing/2014/main" id="{FB9F3B6C-CF67-4322-AC2D-2D5425ABDDA8}"/>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12868490-1791-4439-AF20-E7D8E36BCC16}"/>
              </a:ext>
            </a:extLst>
          </p:cNvPr>
          <p:cNvSpPr>
            <a:spLocks noGrp="1"/>
          </p:cNvSpPr>
          <p:nvPr>
            <p:ph type="sldNum" sz="quarter" idx="15"/>
          </p:nvPr>
        </p:nvSpPr>
        <p:spPr/>
        <p:txBody>
          <a:bodyPr/>
          <a:lstStyle/>
          <a:p>
            <a:fld id="{418F7AD7-DC47-44A0-A9D7-F1C17BFD6F09}" type="slidenum">
              <a:rPr lang="de-AT" smtClean="0"/>
              <a:pPr/>
              <a:t>69</a:t>
            </a:fld>
            <a:endParaRPr lang="de-AT" dirty="0"/>
          </a:p>
        </p:txBody>
      </p:sp>
    </p:spTree>
    <p:extLst>
      <p:ext uri="{BB962C8B-B14F-4D97-AF65-F5344CB8AC3E}">
        <p14:creationId xmlns:p14="http://schemas.microsoft.com/office/powerpoint/2010/main" val="428673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4D5CB-B0BC-4F06-A808-F29565F10A27}"/>
              </a:ext>
            </a:extLst>
          </p:cNvPr>
          <p:cNvSpPr>
            <a:spLocks noGrp="1"/>
          </p:cNvSpPr>
          <p:nvPr>
            <p:ph type="title"/>
          </p:nvPr>
        </p:nvSpPr>
        <p:spPr/>
        <p:txBody>
          <a:bodyPr/>
          <a:lstStyle/>
          <a:p>
            <a:r>
              <a:rPr lang="de-AT" dirty="0"/>
              <a:t>Forschungsmatrix</a:t>
            </a:r>
          </a:p>
        </p:txBody>
      </p:sp>
      <p:sp>
        <p:nvSpPr>
          <p:cNvPr id="5" name="Fußzeilenplatzhalter 4">
            <a:extLst>
              <a:ext uri="{FF2B5EF4-FFF2-40B4-BE49-F238E27FC236}">
                <a16:creationId xmlns:a16="http://schemas.microsoft.com/office/drawing/2014/main" id="{ED12ADCF-C4E4-4B12-8B31-3B79C47A080F}"/>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5E722060-9EB9-4625-B988-9E3F059915D5}"/>
              </a:ext>
            </a:extLst>
          </p:cNvPr>
          <p:cNvSpPr>
            <a:spLocks noGrp="1"/>
          </p:cNvSpPr>
          <p:nvPr>
            <p:ph type="sldNum" sz="quarter" idx="15"/>
          </p:nvPr>
        </p:nvSpPr>
        <p:spPr/>
        <p:txBody>
          <a:bodyPr/>
          <a:lstStyle/>
          <a:p>
            <a:fld id="{418F7AD7-DC47-44A0-A9D7-F1C17BFD6F09}" type="slidenum">
              <a:rPr lang="de-AT" smtClean="0"/>
              <a:pPr/>
              <a:t>7</a:t>
            </a:fld>
            <a:endParaRPr lang="de-AT" dirty="0"/>
          </a:p>
        </p:txBody>
      </p:sp>
      <p:graphicFrame>
        <p:nvGraphicFramePr>
          <p:cNvPr id="11" name="Tabellenplatzhalter 6" descr="Mustertabelle">
            <a:extLst>
              <a:ext uri="{FF2B5EF4-FFF2-40B4-BE49-F238E27FC236}">
                <a16:creationId xmlns:a16="http://schemas.microsoft.com/office/drawing/2014/main" id="{B68DF216-0960-439C-A278-966277B0988E}"/>
              </a:ext>
            </a:extLst>
          </p:cNvPr>
          <p:cNvGraphicFramePr>
            <a:graphicFrameLocks/>
          </p:cNvGraphicFramePr>
          <p:nvPr>
            <p:custDataLst>
              <p:tags r:id="rId1"/>
            </p:custDataLst>
            <p:extLst>
              <p:ext uri="{D42A27DB-BD31-4B8C-83A1-F6EECF244321}">
                <p14:modId xmlns:p14="http://schemas.microsoft.com/office/powerpoint/2010/main" val="3639242741"/>
              </p:ext>
            </p:extLst>
          </p:nvPr>
        </p:nvGraphicFramePr>
        <p:xfrm>
          <a:off x="1308100" y="882774"/>
          <a:ext cx="10404477" cy="5227320"/>
        </p:xfrm>
        <a:graphic>
          <a:graphicData uri="http://schemas.openxmlformats.org/drawingml/2006/table">
            <a:tbl>
              <a:tblPr firstRow="1" firstCol="1" lastRow="1" lastCol="1" bandRow="1">
                <a:tableStyleId>{3C2FFA5D-87B4-456A-9821-1D502468CF0F}</a:tableStyleId>
              </a:tblPr>
              <a:tblGrid>
                <a:gridCol w="2202957">
                  <a:extLst>
                    <a:ext uri="{9D8B030D-6E8A-4147-A177-3AD203B41FA5}">
                      <a16:colId xmlns:a16="http://schemas.microsoft.com/office/drawing/2014/main" val="1213073733"/>
                    </a:ext>
                  </a:extLst>
                </a:gridCol>
                <a:gridCol w="1640304">
                  <a:extLst>
                    <a:ext uri="{9D8B030D-6E8A-4147-A177-3AD203B41FA5}">
                      <a16:colId xmlns:a16="http://schemas.microsoft.com/office/drawing/2014/main" val="1308208642"/>
                    </a:ext>
                  </a:extLst>
                </a:gridCol>
                <a:gridCol w="1640304">
                  <a:extLst>
                    <a:ext uri="{9D8B030D-6E8A-4147-A177-3AD203B41FA5}">
                      <a16:colId xmlns:a16="http://schemas.microsoft.com/office/drawing/2014/main" val="3484575958"/>
                    </a:ext>
                  </a:extLst>
                </a:gridCol>
                <a:gridCol w="1640304">
                  <a:extLst>
                    <a:ext uri="{9D8B030D-6E8A-4147-A177-3AD203B41FA5}">
                      <a16:colId xmlns:a16="http://schemas.microsoft.com/office/drawing/2014/main" val="2895171601"/>
                    </a:ext>
                  </a:extLst>
                </a:gridCol>
                <a:gridCol w="1640304">
                  <a:extLst>
                    <a:ext uri="{9D8B030D-6E8A-4147-A177-3AD203B41FA5}">
                      <a16:colId xmlns:a16="http://schemas.microsoft.com/office/drawing/2014/main" val="783669260"/>
                    </a:ext>
                  </a:extLst>
                </a:gridCol>
                <a:gridCol w="1640304">
                  <a:extLst>
                    <a:ext uri="{9D8B030D-6E8A-4147-A177-3AD203B41FA5}">
                      <a16:colId xmlns:a16="http://schemas.microsoft.com/office/drawing/2014/main" val="2381303182"/>
                    </a:ext>
                  </a:extLst>
                </a:gridCol>
              </a:tblGrid>
              <a:tr h="624332">
                <a:tc>
                  <a:txBody>
                    <a:bodyPr/>
                    <a:lstStyle/>
                    <a:p>
                      <a:pPr algn="ctr" fontAlgn="b">
                        <a:spcBef>
                          <a:spcPts val="0"/>
                        </a:spcBef>
                        <a:spcAft>
                          <a:spcPts val="0"/>
                        </a:spcAft>
                      </a:pPr>
                      <a:r>
                        <a:rPr lang="de-AT" sz="1200" u="none" strike="noStrike" dirty="0">
                          <a:effectLst/>
                        </a:rPr>
                        <a:t>Computational Science and Engineering</a:t>
                      </a:r>
                      <a:endParaRPr lang="de-AT" sz="2800" b="0" i="0" u="none" strike="noStrike" dirty="0">
                        <a:effectLst/>
                        <a:latin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t">
                        <a:spcBef>
                          <a:spcPts val="0"/>
                        </a:spcBef>
                        <a:spcAft>
                          <a:spcPts val="0"/>
                        </a:spcAft>
                      </a:pPr>
                      <a:r>
                        <a:rPr lang="de-AT" sz="1200" u="none" strike="noStrike" dirty="0">
                          <a:effectLst/>
                        </a:rPr>
                        <a:t>Quantum Physics and Quantum Technologies</a:t>
                      </a:r>
                      <a:endParaRPr lang="de-AT" sz="28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t">
                        <a:spcBef>
                          <a:spcPts val="0"/>
                        </a:spcBef>
                        <a:spcAft>
                          <a:spcPts val="0"/>
                        </a:spcAft>
                      </a:pPr>
                      <a:r>
                        <a:rPr lang="de-AT" sz="1200" u="none" strike="noStrike" dirty="0">
                          <a:effectLst/>
                        </a:rPr>
                        <a:t>Materials and Matter</a:t>
                      </a:r>
                      <a:endParaRPr lang="de-AT" sz="28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t">
                        <a:spcBef>
                          <a:spcPts val="0"/>
                        </a:spcBef>
                        <a:spcAft>
                          <a:spcPts val="0"/>
                        </a:spcAft>
                      </a:pPr>
                      <a:r>
                        <a:rPr lang="de-AT" sz="1200" u="none" strike="noStrike" dirty="0">
                          <a:effectLst/>
                        </a:rPr>
                        <a:t>Information and Communication Technology</a:t>
                      </a:r>
                      <a:endParaRPr lang="de-AT" sz="28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t">
                        <a:spcBef>
                          <a:spcPts val="0"/>
                        </a:spcBef>
                        <a:spcAft>
                          <a:spcPts val="0"/>
                        </a:spcAft>
                      </a:pPr>
                      <a:r>
                        <a:rPr lang="de-AT" sz="1200" u="none" strike="noStrike" dirty="0">
                          <a:effectLst/>
                        </a:rPr>
                        <a:t>Energy and Environment</a:t>
                      </a:r>
                      <a:endParaRPr lang="de-AT" sz="28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t">
                        <a:spcBef>
                          <a:spcPts val="0"/>
                        </a:spcBef>
                        <a:spcAft>
                          <a:spcPts val="0"/>
                        </a:spcAft>
                      </a:pPr>
                      <a:r>
                        <a:rPr lang="de-AT" sz="1200" u="none" strike="noStrike" dirty="0">
                          <a:effectLst/>
                        </a:rPr>
                        <a:t>Additional Fields </a:t>
                      </a:r>
                      <a:r>
                        <a:rPr lang="de-AT" sz="1200" u="none" strike="noStrike" dirty="0" err="1">
                          <a:effectLst/>
                        </a:rPr>
                        <a:t>of</a:t>
                      </a:r>
                      <a:r>
                        <a:rPr lang="de-AT" sz="1200" u="none" strike="noStrike" dirty="0">
                          <a:effectLst/>
                        </a:rPr>
                        <a:t> Research</a:t>
                      </a:r>
                      <a:endParaRPr lang="de-AT" sz="28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62652762"/>
                  </a:ext>
                </a:extLst>
              </a:tr>
              <a:tr h="743253">
                <a:tc>
                  <a:txBody>
                    <a:bodyPr/>
                    <a:lstStyle/>
                    <a:p>
                      <a:pPr algn="ctr" fontAlgn="b">
                        <a:spcBef>
                          <a:spcPts val="0"/>
                        </a:spcBef>
                        <a:spcAft>
                          <a:spcPts val="0"/>
                        </a:spcAft>
                      </a:pPr>
                      <a:r>
                        <a:rPr lang="de-AT" sz="1100" b="0" u="none" strike="noStrike" dirty="0">
                          <a:effectLst/>
                        </a:rPr>
                        <a:t>Computational Materials Science</a:t>
                      </a:r>
                      <a:endParaRPr lang="de-AT" sz="1100" b="0" i="0" u="none" strike="noStrike" dirty="0">
                        <a:effectLst/>
                        <a:latin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r>
                        <a:rPr lang="de-AT" sz="1100" u="none" strike="noStrike" dirty="0" err="1">
                          <a:effectLst/>
                        </a:rPr>
                        <a:t>Photonics</a:t>
                      </a:r>
                      <a:r>
                        <a:rPr lang="de-AT" sz="1100" u="none" strike="noStrike" dirty="0">
                          <a:effectLst/>
                        </a:rPr>
                        <a:t>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r>
                        <a:rPr lang="de-AT" sz="1100" u="none" strike="noStrike" dirty="0" err="1">
                          <a:effectLst/>
                        </a:rPr>
                        <a:t>Surfaces</a:t>
                      </a:r>
                      <a:r>
                        <a:rPr lang="de-AT" sz="1100" u="none" strike="noStrike" dirty="0">
                          <a:effectLst/>
                        </a:rPr>
                        <a:t> and Interfaces</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r>
                        <a:rPr lang="de-AT" sz="1100" u="none" strike="noStrike" dirty="0" err="1">
                          <a:effectLst/>
                        </a:rPr>
                        <a:t>Logic</a:t>
                      </a:r>
                      <a:r>
                        <a:rPr lang="de-AT" sz="1100" u="none" strike="noStrike" dirty="0">
                          <a:effectLst/>
                        </a:rPr>
                        <a:t> and </a:t>
                      </a:r>
                      <a:r>
                        <a:rPr lang="de-AT" sz="1100" u="none" strike="noStrike" dirty="0" err="1">
                          <a:effectLst/>
                        </a:rPr>
                        <a:t>Computation</a:t>
                      </a:r>
                      <a:r>
                        <a:rPr lang="de-AT" sz="1100" u="none" strike="noStrike" dirty="0">
                          <a:effectLst/>
                        </a:rPr>
                        <a:t>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r>
                        <a:rPr lang="de-AT" sz="1100" u="none" strike="noStrike" dirty="0">
                          <a:effectLst/>
                        </a:rPr>
                        <a:t>Energy </a:t>
                      </a:r>
                      <a:r>
                        <a:rPr lang="de-AT" sz="1100" u="none" strike="noStrike" dirty="0" err="1">
                          <a:effectLst/>
                        </a:rPr>
                        <a:t>Active</a:t>
                      </a:r>
                      <a:r>
                        <a:rPr lang="de-AT" sz="1100" u="none" strike="noStrike" dirty="0">
                          <a:effectLst/>
                        </a:rPr>
                        <a:t> Buildings, Settlements and </a:t>
                      </a:r>
                      <a:r>
                        <a:rPr lang="de-AT" sz="1100" u="none" strike="noStrike" dirty="0" err="1">
                          <a:effectLst/>
                        </a:rPr>
                        <a:t>Spatial</a:t>
                      </a:r>
                      <a:r>
                        <a:rPr lang="de-AT" sz="1100" u="none" strike="noStrike" dirty="0">
                          <a:effectLst/>
                        </a:rPr>
                        <a:t> </a:t>
                      </a:r>
                      <a:r>
                        <a:rPr lang="de-AT" sz="1100" u="none" strike="noStrike" dirty="0" err="1">
                          <a:effectLst/>
                        </a:rPr>
                        <a:t>Infrastructures</a:t>
                      </a:r>
                      <a:r>
                        <a:rPr lang="de-AT" sz="1100" u="none" strike="noStrike" dirty="0">
                          <a:effectLst/>
                        </a:rPr>
                        <a:t>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r>
                        <a:rPr lang="de-AT" sz="1100" b="0" u="none" strike="noStrike" dirty="0">
                          <a:effectLst/>
                        </a:rPr>
                        <a:t>Development and </a:t>
                      </a:r>
                      <a:r>
                        <a:rPr lang="de-AT" sz="1100" b="0" u="none" strike="noStrike" dirty="0" err="1">
                          <a:effectLst/>
                        </a:rPr>
                        <a:t>Advancement</a:t>
                      </a:r>
                      <a:r>
                        <a:rPr lang="de-AT" sz="1100" b="0" u="none" strike="noStrike" dirty="0">
                          <a:effectLst/>
                        </a:rPr>
                        <a:t> </a:t>
                      </a:r>
                      <a:r>
                        <a:rPr lang="de-AT" sz="1100" b="0" u="none" strike="noStrike" dirty="0" err="1">
                          <a:effectLst/>
                        </a:rPr>
                        <a:t>of</a:t>
                      </a:r>
                      <a:r>
                        <a:rPr lang="de-AT" sz="1100" b="0" u="none" strike="noStrike" dirty="0">
                          <a:effectLst/>
                        </a:rPr>
                        <a:t> </a:t>
                      </a:r>
                      <a:r>
                        <a:rPr lang="de-AT" sz="1100" b="0" u="none" strike="noStrike" dirty="0" err="1">
                          <a:effectLst/>
                        </a:rPr>
                        <a:t>the</a:t>
                      </a:r>
                      <a:r>
                        <a:rPr lang="de-AT" sz="1100" b="0" u="none" strike="noStrike" dirty="0">
                          <a:effectLst/>
                        </a:rPr>
                        <a:t> </a:t>
                      </a:r>
                      <a:r>
                        <a:rPr lang="de-AT" sz="1100" b="0" u="none" strike="noStrike" dirty="0" err="1">
                          <a:effectLst/>
                        </a:rPr>
                        <a:t>Architectural</a:t>
                      </a:r>
                      <a:r>
                        <a:rPr lang="de-AT" sz="1100" b="0" u="none" strike="noStrike" dirty="0">
                          <a:effectLst/>
                        </a:rPr>
                        <a:t> Arts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64645119"/>
                  </a:ext>
                </a:extLst>
              </a:tr>
              <a:tr h="579737">
                <a:tc>
                  <a:txBody>
                    <a:bodyPr/>
                    <a:lstStyle/>
                    <a:p>
                      <a:pPr algn="ctr" fontAlgn="b">
                        <a:spcBef>
                          <a:spcPts val="0"/>
                        </a:spcBef>
                        <a:spcAft>
                          <a:spcPts val="0"/>
                        </a:spcAft>
                      </a:pPr>
                      <a:r>
                        <a:rPr lang="de-AT" sz="1100" b="0" u="none" strike="noStrike" dirty="0">
                          <a:effectLst/>
                        </a:rPr>
                        <a:t>Computational Fluid Dynamics</a:t>
                      </a:r>
                      <a:endParaRPr lang="de-AT" sz="1100" b="0" i="0" u="none" strike="noStrike" dirty="0">
                        <a:effectLst/>
                        <a:latin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r>
                        <a:rPr lang="de-AT" sz="1100" u="none" strike="noStrike" dirty="0">
                          <a:effectLst/>
                        </a:rPr>
                        <a:t>Quantum </a:t>
                      </a:r>
                      <a:r>
                        <a:rPr lang="de-AT" sz="1100" u="none" strike="noStrike" dirty="0" err="1">
                          <a:effectLst/>
                        </a:rPr>
                        <a:t>Metrology</a:t>
                      </a:r>
                      <a:r>
                        <a:rPr lang="de-AT" sz="1100" u="none" strike="noStrike" dirty="0">
                          <a:effectLst/>
                        </a:rPr>
                        <a:t> and Precision </a:t>
                      </a:r>
                      <a:r>
                        <a:rPr lang="de-AT" sz="1100" u="none" strike="noStrike" dirty="0" err="1">
                          <a:effectLst/>
                        </a:rPr>
                        <a:t>Measurements</a:t>
                      </a:r>
                      <a:r>
                        <a:rPr lang="de-AT" sz="1100" u="none" strike="noStrike" dirty="0">
                          <a:effectLst/>
                        </a:rPr>
                        <a:t>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r>
                        <a:rPr lang="de-AT" sz="1100" u="none" strike="noStrike" dirty="0">
                          <a:effectLst/>
                        </a:rPr>
                        <a:t>Materials </a:t>
                      </a:r>
                      <a:r>
                        <a:rPr lang="de-AT" sz="1100" u="none" strike="noStrike" dirty="0" err="1">
                          <a:effectLst/>
                        </a:rPr>
                        <a:t>Characterication</a:t>
                      </a:r>
                      <a:r>
                        <a:rPr lang="de-AT" sz="1100" u="none" strike="noStrike" dirty="0">
                          <a:effectLst/>
                        </a:rPr>
                        <a:t>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r>
                        <a:rPr lang="de-AT" sz="1100" u="none" strike="noStrike" dirty="0">
                          <a:effectLst/>
                        </a:rPr>
                        <a:t>Computer Engineering and Software-Intensive Systems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r>
                        <a:rPr lang="de-AT" sz="1100" u="none" strike="noStrike" dirty="0" err="1">
                          <a:effectLst/>
                        </a:rPr>
                        <a:t>Sustainable</a:t>
                      </a:r>
                      <a:r>
                        <a:rPr lang="de-AT" sz="1100" u="none" strike="noStrike" dirty="0">
                          <a:effectLst/>
                        </a:rPr>
                        <a:t> and Low Emission Mobility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r>
                        <a:rPr lang="de-AT" sz="1100" b="0" u="none" strike="noStrike" dirty="0">
                          <a:effectLst/>
                        </a:rPr>
                        <a:t>Urban and Regional Transformation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809777379"/>
                  </a:ext>
                </a:extLst>
              </a:tr>
              <a:tr h="743253">
                <a:tc>
                  <a:txBody>
                    <a:bodyPr/>
                    <a:lstStyle/>
                    <a:p>
                      <a:pPr algn="ctr" fontAlgn="b">
                        <a:spcBef>
                          <a:spcPts val="0"/>
                        </a:spcBef>
                        <a:spcAft>
                          <a:spcPts val="0"/>
                        </a:spcAft>
                      </a:pPr>
                      <a:r>
                        <a:rPr lang="de-AT" sz="1100" b="0" u="none" strike="noStrike" dirty="0">
                          <a:effectLst/>
                        </a:rPr>
                        <a:t>Computational System Design</a:t>
                      </a:r>
                      <a:endParaRPr lang="de-AT" sz="1100" b="0" i="0" u="none" strike="noStrike" dirty="0">
                        <a:effectLst/>
                        <a:latin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r>
                        <a:rPr lang="de-AT" sz="1100" u="none" strike="noStrike" dirty="0">
                          <a:effectLst/>
                        </a:rPr>
                        <a:t>Quantum Modeling and Simulation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r>
                        <a:rPr lang="de-AT" sz="1100" u="none" strike="noStrike" dirty="0">
                          <a:effectLst/>
                        </a:rPr>
                        <a:t>Metallic Materials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r>
                        <a:rPr lang="de-AT" sz="1100" u="none" strike="noStrike" dirty="0">
                          <a:effectLst/>
                        </a:rPr>
                        <a:t>Automation and Robotics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r>
                        <a:rPr lang="de-AT" sz="1100" u="none" strike="noStrike" dirty="0">
                          <a:effectLst/>
                        </a:rPr>
                        <a:t>Climate Neutral, </a:t>
                      </a:r>
                      <a:r>
                        <a:rPr lang="de-AT" sz="1100" u="none" strike="noStrike" dirty="0" err="1">
                          <a:effectLst/>
                        </a:rPr>
                        <a:t>Renewable</a:t>
                      </a:r>
                      <a:r>
                        <a:rPr lang="de-AT" sz="1100" u="none" strike="noStrike" dirty="0">
                          <a:effectLst/>
                        </a:rPr>
                        <a:t> and </a:t>
                      </a:r>
                      <a:r>
                        <a:rPr lang="de-AT" sz="1100" u="none" strike="noStrike" dirty="0" err="1">
                          <a:effectLst/>
                        </a:rPr>
                        <a:t>Conventional</a:t>
                      </a:r>
                      <a:r>
                        <a:rPr lang="de-AT" sz="1100" u="none" strike="noStrike" dirty="0">
                          <a:effectLst/>
                        </a:rPr>
                        <a:t> Energy Supply Systems</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r>
                        <a:rPr lang="de-AT" sz="1100" b="0" u="none" strike="noStrike" dirty="0">
                          <a:effectLst/>
                        </a:rPr>
                        <a:t>Fundamental </a:t>
                      </a:r>
                      <a:r>
                        <a:rPr lang="de-AT" sz="1100" b="0" u="none" strike="noStrike" dirty="0" err="1">
                          <a:effectLst/>
                        </a:rPr>
                        <a:t>Mathematics</a:t>
                      </a:r>
                      <a:r>
                        <a:rPr lang="de-AT" sz="1100" b="0" u="none" strike="noStrike" dirty="0">
                          <a:effectLst/>
                        </a:rPr>
                        <a:t> Research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98372682"/>
                  </a:ext>
                </a:extLst>
              </a:tr>
              <a:tr h="579737">
                <a:tc>
                  <a:txBody>
                    <a:bodyPr/>
                    <a:lstStyle/>
                    <a:p>
                      <a:pPr algn="ctr" fontAlgn="b">
                        <a:spcBef>
                          <a:spcPts val="0"/>
                        </a:spcBef>
                        <a:spcAft>
                          <a:spcPts val="0"/>
                        </a:spcAft>
                      </a:pPr>
                      <a:r>
                        <a:rPr lang="de-AT" sz="1100" b="0" u="none" strike="noStrike" dirty="0" err="1">
                          <a:effectLst/>
                        </a:rPr>
                        <a:t>Mathematical</a:t>
                      </a:r>
                      <a:r>
                        <a:rPr lang="de-AT" sz="1100" b="0" u="none" strike="noStrike" dirty="0">
                          <a:effectLst/>
                        </a:rPr>
                        <a:t> and </a:t>
                      </a:r>
                      <a:r>
                        <a:rPr lang="de-AT" sz="1100" b="0" u="none" strike="noStrike" dirty="0" err="1">
                          <a:effectLst/>
                        </a:rPr>
                        <a:t>Algorithmic</a:t>
                      </a:r>
                      <a:r>
                        <a:rPr lang="de-AT" sz="1100" b="0" u="none" strike="noStrike" dirty="0">
                          <a:effectLst/>
                        </a:rPr>
                        <a:t> Foundations</a:t>
                      </a:r>
                      <a:endParaRPr lang="de-AT" sz="1100" b="0" i="0" u="none" strike="noStrike" dirty="0">
                        <a:effectLst/>
                        <a:latin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r>
                        <a:rPr lang="de-AT" sz="1100" b="0" i="0" u="none" strike="noStrike" dirty="0" err="1">
                          <a:effectLst/>
                          <a:latin typeface="Arial" panose="020B0604020202020204" pitchFamily="34" charset="0"/>
                        </a:rPr>
                        <a:t>Nanoelectronics</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de-AT" sz="1100" u="none" strike="noStrike" dirty="0">
                          <a:effectLst/>
                        </a:rPr>
                        <a:t>Non-metallic Materials </a:t>
                      </a:r>
                      <a:endParaRPr lang="de-AT" sz="1100" b="0" i="0" u="none" strike="noStrike" dirty="0">
                        <a:effectLst/>
                        <a:latin typeface="Arial" panose="020B0604020202020204" pitchFamily="34" charset="0"/>
                      </a:endParaRPr>
                    </a:p>
                    <a:p>
                      <a:pPr algn="ctr" fontAlgn="t">
                        <a:spcBef>
                          <a:spcPts val="0"/>
                        </a:spcBef>
                        <a:spcAft>
                          <a:spcPts val="0"/>
                        </a:spcAft>
                      </a:pPr>
                      <a:r>
                        <a:rPr lang="de-AT" sz="1100" u="none" strike="noStrike" dirty="0">
                          <a:effectLst/>
                        </a:rPr>
                        <a:t>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r>
                        <a:rPr lang="de-AT" sz="1100" u="none" strike="noStrike" dirty="0">
                          <a:effectLst/>
                        </a:rPr>
                        <a:t>Information Systems Engineering</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r>
                        <a:rPr lang="de-AT" sz="1100" u="none" strike="noStrike" dirty="0">
                          <a:effectLst/>
                        </a:rPr>
                        <a:t>Environmental Monitoring and Climate Adaption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r>
                        <a:rPr lang="de-AT" sz="1100" b="0" u="none" strike="noStrike" dirty="0" err="1">
                          <a:effectLst/>
                        </a:rPr>
                        <a:t>Mathematical</a:t>
                      </a:r>
                      <a:r>
                        <a:rPr lang="de-AT" sz="1100" b="0" u="none" strike="noStrike" dirty="0">
                          <a:effectLst/>
                        </a:rPr>
                        <a:t> Methods in Economics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130384953"/>
                  </a:ext>
                </a:extLst>
              </a:tr>
              <a:tr h="579737">
                <a:tc>
                  <a:txBody>
                    <a:bodyPr/>
                    <a:lstStyle/>
                    <a:p>
                      <a:pPr algn="ctr" fontAlgn="b">
                        <a:spcBef>
                          <a:spcPts val="0"/>
                        </a:spcBef>
                        <a:spcAft>
                          <a:spcPts val="0"/>
                        </a:spcAft>
                      </a:pPr>
                      <a:r>
                        <a:rPr lang="de-AT" sz="1100" b="0" u="none" strike="noStrike" dirty="0">
                          <a:effectLst/>
                        </a:rPr>
                        <a:t>Computer Science Foundations</a:t>
                      </a:r>
                      <a:endParaRPr lang="de-AT" sz="1100" b="0" i="0" u="none" strike="noStrike" dirty="0">
                        <a:effectLst/>
                        <a:latin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de-AT" sz="1100" u="none" strike="noStrike" dirty="0">
                          <a:effectLst/>
                        </a:rPr>
                        <a:t>Design and Engineering </a:t>
                      </a:r>
                      <a:r>
                        <a:rPr lang="de-AT" sz="1100" u="none" strike="noStrike" dirty="0" err="1">
                          <a:effectLst/>
                        </a:rPr>
                        <a:t>of</a:t>
                      </a:r>
                      <a:r>
                        <a:rPr lang="de-AT" sz="1100" u="none" strike="noStrike" dirty="0">
                          <a:effectLst/>
                        </a:rPr>
                        <a:t> Quantum Systems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r>
                        <a:rPr lang="de-AT" sz="1100" u="none" strike="noStrike" dirty="0">
                          <a:effectLst/>
                        </a:rPr>
                        <a:t>Composite Materials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r>
                        <a:rPr lang="de-AT" sz="1100" u="none" strike="noStrike" dirty="0">
                          <a:effectLst/>
                        </a:rPr>
                        <a:t>Visual Computing and Human-</a:t>
                      </a:r>
                      <a:r>
                        <a:rPr lang="de-AT" sz="1100" u="none" strike="noStrike" dirty="0" err="1">
                          <a:effectLst/>
                        </a:rPr>
                        <a:t>Centered</a:t>
                      </a:r>
                      <a:r>
                        <a:rPr lang="de-AT" sz="1100" u="none" strike="noStrike" dirty="0">
                          <a:effectLst/>
                        </a:rPr>
                        <a:t> Technology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r>
                        <a:rPr lang="de-AT" sz="1100" u="none" strike="noStrike" dirty="0" err="1">
                          <a:effectLst/>
                        </a:rPr>
                        <a:t>Efficient</a:t>
                      </a:r>
                      <a:r>
                        <a:rPr lang="de-AT" sz="1100" u="none" strike="noStrike" dirty="0">
                          <a:effectLst/>
                        </a:rPr>
                        <a:t> </a:t>
                      </a:r>
                      <a:r>
                        <a:rPr lang="de-AT" sz="1100" u="none" strike="noStrike" dirty="0" err="1">
                          <a:effectLst/>
                        </a:rPr>
                        <a:t>Utilisation</a:t>
                      </a:r>
                      <a:r>
                        <a:rPr lang="de-AT" sz="1100" u="none" strike="noStrike" dirty="0">
                          <a:effectLst/>
                        </a:rPr>
                        <a:t> </a:t>
                      </a:r>
                      <a:r>
                        <a:rPr lang="de-AT" sz="1100" u="none" strike="noStrike" dirty="0" err="1">
                          <a:effectLst/>
                        </a:rPr>
                        <a:t>of</a:t>
                      </a:r>
                      <a:r>
                        <a:rPr lang="de-AT" sz="1100" u="none" strike="noStrike" dirty="0">
                          <a:effectLst/>
                        </a:rPr>
                        <a:t> Material Resources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r>
                        <a:rPr lang="de-AT" sz="1100" b="0" u="none" strike="noStrike" dirty="0">
                          <a:effectLst/>
                        </a:rPr>
                        <a:t>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475702365"/>
                  </a:ext>
                </a:extLst>
              </a:tr>
              <a:tr h="416221">
                <a:tc>
                  <a:txBody>
                    <a:bodyPr/>
                    <a:lstStyle/>
                    <a:p>
                      <a:pPr algn="ctr" fontAlgn="b">
                        <a:spcBef>
                          <a:spcPts val="0"/>
                        </a:spcBef>
                        <a:spcAft>
                          <a:spcPts val="0"/>
                        </a:spcAft>
                      </a:pPr>
                      <a:r>
                        <a:rPr lang="de-AT" sz="1100" b="0" i="0" u="none" strike="noStrike" dirty="0">
                          <a:effectLst/>
                          <a:latin typeface="Arial" panose="020B0604020202020204" pitchFamily="34" charset="0"/>
                        </a:rPr>
                        <a:t>Modeling and Simulation</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de-AT" sz="1100" u="none" strike="noStrike" dirty="0">
                          <a:effectLst/>
                        </a:rPr>
                        <a:t>Quantum Many-Body Systems Physics </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r>
                        <a:rPr lang="de-AT" sz="1100" b="0" i="0" u="none" strike="noStrike" dirty="0">
                          <a:effectLst/>
                          <a:latin typeface="Arial" panose="020B0604020202020204" pitchFamily="34" charset="0"/>
                        </a:rPr>
                        <a:t>Biological and </a:t>
                      </a:r>
                      <a:r>
                        <a:rPr lang="de-AT" sz="1100" b="0" i="0" u="none" strike="noStrike" dirty="0" err="1">
                          <a:effectLst/>
                          <a:latin typeface="Arial" panose="020B0604020202020204" pitchFamily="34" charset="0"/>
                        </a:rPr>
                        <a:t>Bioactive</a:t>
                      </a:r>
                      <a:r>
                        <a:rPr lang="de-AT" sz="1100" b="0" i="0" u="none" strike="noStrike" dirty="0">
                          <a:effectLst/>
                          <a:latin typeface="Arial" panose="020B0604020202020204" pitchFamily="34" charset="0"/>
                        </a:rPr>
                        <a:t> Materials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r>
                        <a:rPr lang="de-AT" sz="1100" b="0" i="0" u="none" strike="noStrike" dirty="0">
                          <a:effectLst/>
                          <a:latin typeface="Arial" panose="020B0604020202020204" pitchFamily="34" charset="0"/>
                        </a:rPr>
                        <a:t>Digital Transformation in Manufacturing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r>
                        <a:rPr lang="de-AT" sz="1100" b="0" i="0" u="none" strike="noStrike" dirty="0" err="1">
                          <a:effectLst/>
                          <a:latin typeface="Arial" panose="020B0604020202020204" pitchFamily="34" charset="0"/>
                        </a:rPr>
                        <a:t>Sustainable</a:t>
                      </a:r>
                      <a:r>
                        <a:rPr lang="de-AT" sz="1100" b="0" i="0" u="none" strike="noStrike" dirty="0">
                          <a:effectLst/>
                          <a:latin typeface="Arial" panose="020B0604020202020204" pitchFamily="34" charset="0"/>
                        </a:rPr>
                        <a:t> </a:t>
                      </a:r>
                      <a:r>
                        <a:rPr lang="de-AT" sz="1100" b="0" i="0" u="none" strike="noStrike" dirty="0" err="1">
                          <a:effectLst/>
                          <a:latin typeface="Arial" panose="020B0604020202020204" pitchFamily="34" charset="0"/>
                        </a:rPr>
                        <a:t>Production</a:t>
                      </a:r>
                      <a:r>
                        <a:rPr lang="de-AT" sz="1100" b="0" i="0" u="none" strike="noStrike" dirty="0">
                          <a:effectLst/>
                          <a:latin typeface="Arial" panose="020B0604020202020204" pitchFamily="34" charset="0"/>
                        </a:rPr>
                        <a:t> and Technologies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219078963"/>
                  </a:ext>
                </a:extLst>
              </a:tr>
              <a:tr h="416221">
                <a:tc>
                  <a:txBody>
                    <a:bodyPr/>
                    <a:lstStyle/>
                    <a:p>
                      <a:pPr algn="ctr" fontAlgn="b">
                        <a:spcBef>
                          <a:spcPts val="0"/>
                        </a:spcBef>
                        <a:spcAft>
                          <a:spcPts val="0"/>
                        </a:spcAft>
                      </a:pPr>
                      <a:endParaRPr lang="de-AT" sz="1100" b="0" i="0" u="none" strike="noStrike" dirty="0">
                        <a:effectLst/>
                        <a:latin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r>
                        <a:rPr lang="de-AT" sz="1100" b="0" i="0" u="none" strike="noStrike" dirty="0">
                          <a:effectLst/>
                          <a:latin typeface="Arial" panose="020B0604020202020204" pitchFamily="34" charset="0"/>
                        </a:rPr>
                        <a:t>Special and Engineering Materials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r>
                        <a:rPr lang="de-AT" sz="1100" b="0" i="0" u="none" strike="noStrike" dirty="0">
                          <a:effectLst/>
                          <a:latin typeface="Arial" panose="020B0604020202020204" pitchFamily="34" charset="0"/>
                        </a:rPr>
                        <a:t>Telecommunications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t">
                        <a:spcBef>
                          <a:spcPts val="0"/>
                        </a:spcBef>
                        <a:spcAft>
                          <a:spcPts val="0"/>
                        </a:spcAft>
                      </a:pP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164006879"/>
                  </a:ext>
                </a:extLst>
              </a:tr>
              <a:tr h="416221">
                <a:tc>
                  <a:txBody>
                    <a:bodyPr/>
                    <a:lstStyle/>
                    <a:p>
                      <a:pPr algn="ctr" fontAlgn="b">
                        <a:spcBef>
                          <a:spcPts val="0"/>
                        </a:spcBef>
                        <a:spcAft>
                          <a:spcPts val="0"/>
                        </a:spcAft>
                      </a:pPr>
                      <a:endParaRPr lang="de-AT" sz="1100" b="0" i="0" u="none" strike="noStrike" dirty="0">
                        <a:effectLst/>
                        <a:latin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r>
                        <a:rPr lang="de-AT" sz="1100" b="0" i="0" u="none" strike="noStrike" dirty="0" err="1">
                          <a:effectLst/>
                          <a:latin typeface="Arial" panose="020B0604020202020204" pitchFamily="34" charset="0"/>
                        </a:rPr>
                        <a:t>Structure</a:t>
                      </a:r>
                      <a:r>
                        <a:rPr lang="de-AT" sz="1100" b="0" i="0" u="none" strike="noStrike" dirty="0">
                          <a:effectLst/>
                          <a:latin typeface="Arial" panose="020B0604020202020204" pitchFamily="34" charset="0"/>
                        </a:rPr>
                        <a:t>-Property-</a:t>
                      </a:r>
                      <a:r>
                        <a:rPr lang="de-AT" sz="1100" b="0" i="0" u="none" strike="noStrike" dirty="0" err="1">
                          <a:effectLst/>
                          <a:latin typeface="Arial" panose="020B0604020202020204" pitchFamily="34" charset="0"/>
                        </a:rPr>
                        <a:t>Relationship</a:t>
                      </a: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r>
                        <a:rPr lang="de-AT" sz="1100" b="0" i="0" u="none" strike="noStrike" dirty="0">
                          <a:effectLst/>
                          <a:latin typeface="Arial" panose="020B0604020202020204" pitchFamily="34" charset="0"/>
                        </a:rPr>
                        <a:t>Sensor Systems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spcBef>
                          <a:spcPts val="0"/>
                        </a:spcBef>
                        <a:spcAft>
                          <a:spcPts val="0"/>
                        </a:spcAft>
                      </a:pPr>
                      <a:endParaRPr lang="de-AT" sz="1100" b="0" i="0" u="none" strike="noStrike" dirty="0">
                        <a:effectLst/>
                        <a:latin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73500935"/>
                  </a:ext>
                </a:extLst>
              </a:tr>
            </a:tbl>
          </a:graphicData>
        </a:graphic>
      </p:graphicFrame>
    </p:spTree>
    <p:extLst>
      <p:ext uri="{BB962C8B-B14F-4D97-AF65-F5344CB8AC3E}">
        <p14:creationId xmlns:p14="http://schemas.microsoft.com/office/powerpoint/2010/main" val="29249283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DEAECF8A-392E-4F51-9A85-8653E099AC52}"/>
              </a:ext>
            </a:extLst>
          </p:cNvPr>
          <p:cNvPicPr>
            <a:picLocks noGrp="1" noChangeAspect="1"/>
          </p:cNvPicPr>
          <p:nvPr>
            <p:ph idx="1"/>
          </p:nvPr>
        </p:nvPicPr>
        <p:blipFill>
          <a:blip r:embed="rId2">
            <a:extLst>
              <a:ext uri="{28A0092B-C50C-407E-A947-70E740481C1C}">
                <a14:useLocalDpi xmlns:a14="http://schemas.microsoft.com/office/drawing/2010/main"/>
              </a:ext>
            </a:extLst>
          </a:blip>
          <a:srcRect/>
          <a:stretch/>
        </p:blipFill>
        <p:spPr>
          <a:xfrm>
            <a:off x="1308100" y="546871"/>
            <a:ext cx="10404475" cy="5169724"/>
          </a:xfrm>
        </p:spPr>
      </p:pic>
      <p:sp>
        <p:nvSpPr>
          <p:cNvPr id="2" name="Titel 1">
            <a:extLst>
              <a:ext uri="{FF2B5EF4-FFF2-40B4-BE49-F238E27FC236}">
                <a16:creationId xmlns:a16="http://schemas.microsoft.com/office/drawing/2014/main" id="{1422C357-2DEB-4140-A798-AC3346F0537F}"/>
              </a:ext>
            </a:extLst>
          </p:cNvPr>
          <p:cNvSpPr>
            <a:spLocks noGrp="1"/>
          </p:cNvSpPr>
          <p:nvPr>
            <p:ph type="title"/>
          </p:nvPr>
        </p:nvSpPr>
        <p:spPr>
          <a:xfrm>
            <a:off x="1307064" y="468438"/>
            <a:ext cx="10271663" cy="828675"/>
          </a:xfrm>
        </p:spPr>
        <p:txBody>
          <a:bodyPr/>
          <a:lstStyle/>
          <a:p>
            <a:r>
              <a:rPr lang="de-DE" dirty="0"/>
              <a:t>TU Wien </a:t>
            </a:r>
            <a:r>
              <a:rPr lang="de-DE" dirty="0" err="1"/>
              <a:t>Absolvent_innen</a:t>
            </a:r>
            <a:r>
              <a:rPr lang="de-DE" dirty="0"/>
              <a:t> schreiben Geschichte</a:t>
            </a:r>
            <a:endParaRPr lang="de-AT" dirty="0"/>
          </a:p>
        </p:txBody>
      </p:sp>
      <p:sp>
        <p:nvSpPr>
          <p:cNvPr id="5" name="Fußzeilenplatzhalter 4">
            <a:extLst>
              <a:ext uri="{FF2B5EF4-FFF2-40B4-BE49-F238E27FC236}">
                <a16:creationId xmlns:a16="http://schemas.microsoft.com/office/drawing/2014/main" id="{E750C54F-01E3-4129-A521-8D6D8ADBB7A7}"/>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E875A992-D529-46A3-B9A0-085A0A94AE96}"/>
              </a:ext>
            </a:extLst>
          </p:cNvPr>
          <p:cNvSpPr>
            <a:spLocks noGrp="1"/>
          </p:cNvSpPr>
          <p:nvPr>
            <p:ph type="sldNum" sz="quarter" idx="15"/>
          </p:nvPr>
        </p:nvSpPr>
        <p:spPr/>
        <p:txBody>
          <a:bodyPr/>
          <a:lstStyle/>
          <a:p>
            <a:fld id="{418F7AD7-DC47-44A0-A9D7-F1C17BFD6F09}" type="slidenum">
              <a:rPr lang="de-AT" smtClean="0"/>
              <a:pPr/>
              <a:t>70</a:t>
            </a:fld>
            <a:endParaRPr lang="de-AT" dirty="0"/>
          </a:p>
        </p:txBody>
      </p:sp>
    </p:spTree>
    <p:extLst>
      <p:ext uri="{BB962C8B-B14F-4D97-AF65-F5344CB8AC3E}">
        <p14:creationId xmlns:p14="http://schemas.microsoft.com/office/powerpoint/2010/main" val="32470256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BEB48-4A70-489A-9F92-ED1BF8282CA3}"/>
              </a:ext>
            </a:extLst>
          </p:cNvPr>
          <p:cNvSpPr>
            <a:spLocks noGrp="1"/>
          </p:cNvSpPr>
          <p:nvPr>
            <p:ph type="title"/>
          </p:nvPr>
        </p:nvSpPr>
        <p:spPr/>
        <p:txBody>
          <a:bodyPr/>
          <a:lstStyle/>
          <a:p>
            <a:r>
              <a:rPr lang="de-AT" dirty="0"/>
              <a:t>Christian Doppler</a:t>
            </a:r>
          </a:p>
        </p:txBody>
      </p:sp>
      <p:sp>
        <p:nvSpPr>
          <p:cNvPr id="3" name="Textplatzhalter 2">
            <a:extLst>
              <a:ext uri="{FF2B5EF4-FFF2-40B4-BE49-F238E27FC236}">
                <a16:creationId xmlns:a16="http://schemas.microsoft.com/office/drawing/2014/main" id="{55ADE279-B761-4368-9E09-AB0B8D1BD3DB}"/>
              </a:ext>
            </a:extLst>
          </p:cNvPr>
          <p:cNvSpPr>
            <a:spLocks noGrp="1"/>
          </p:cNvSpPr>
          <p:nvPr>
            <p:ph type="body" sz="quarter" idx="11"/>
          </p:nvPr>
        </p:nvSpPr>
        <p:spPr/>
        <p:txBody>
          <a:bodyPr/>
          <a:lstStyle/>
          <a:p>
            <a:pPr marL="0" indent="0">
              <a:buNone/>
            </a:pPr>
            <a:r>
              <a:rPr lang="de-DE" dirty="0"/>
              <a:t>Ab 1829 Assistent am </a:t>
            </a:r>
            <a:br>
              <a:rPr lang="de-DE" dirty="0"/>
            </a:br>
            <a:r>
              <a:rPr lang="de-DE" dirty="0" err="1"/>
              <a:t>k.k</a:t>
            </a:r>
            <a:r>
              <a:rPr lang="de-DE" dirty="0"/>
              <a:t>. polytechnischen Institut Wien.</a:t>
            </a:r>
          </a:p>
          <a:p>
            <a:pPr marL="0" indent="0">
              <a:buNone/>
            </a:pPr>
            <a:r>
              <a:rPr lang="de-DE" dirty="0"/>
              <a:t>Namensgeber des Doppler-Effekts.</a:t>
            </a:r>
            <a:endParaRPr lang="de-AT" dirty="0"/>
          </a:p>
          <a:p>
            <a:pPr marL="0" indent="0">
              <a:buNone/>
            </a:pPr>
            <a:endParaRPr lang="de-AT" dirty="0"/>
          </a:p>
        </p:txBody>
      </p:sp>
      <p:sp>
        <p:nvSpPr>
          <p:cNvPr id="5" name="Textplatzhalter 4">
            <a:extLst>
              <a:ext uri="{FF2B5EF4-FFF2-40B4-BE49-F238E27FC236}">
                <a16:creationId xmlns:a16="http://schemas.microsoft.com/office/drawing/2014/main" id="{1F6C3342-D5D2-4C80-8989-2FA3E93BDA90}"/>
              </a:ext>
            </a:extLst>
          </p:cNvPr>
          <p:cNvSpPr>
            <a:spLocks noGrp="1"/>
          </p:cNvSpPr>
          <p:nvPr>
            <p:ph type="body" sz="quarter" idx="20"/>
          </p:nvPr>
        </p:nvSpPr>
        <p:spPr/>
        <p:txBody>
          <a:bodyPr/>
          <a:lstStyle/>
          <a:p>
            <a:r>
              <a:rPr lang="de-AT" dirty="0"/>
              <a:t>© ÖNB/Wien</a:t>
            </a:r>
          </a:p>
        </p:txBody>
      </p:sp>
      <p:sp>
        <p:nvSpPr>
          <p:cNvPr id="6" name="Fußzeilenplatzhalter 5">
            <a:extLst>
              <a:ext uri="{FF2B5EF4-FFF2-40B4-BE49-F238E27FC236}">
                <a16:creationId xmlns:a16="http://schemas.microsoft.com/office/drawing/2014/main" id="{9E52A166-63CC-4D95-982F-7735D7C279D3}"/>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979398FC-5CC8-4784-9E60-8C2E358D41A4}"/>
              </a:ext>
            </a:extLst>
          </p:cNvPr>
          <p:cNvSpPr>
            <a:spLocks noGrp="1"/>
          </p:cNvSpPr>
          <p:nvPr>
            <p:ph type="sldNum" sz="quarter" idx="15"/>
          </p:nvPr>
        </p:nvSpPr>
        <p:spPr/>
        <p:txBody>
          <a:bodyPr/>
          <a:lstStyle/>
          <a:p>
            <a:fld id="{418F7AD7-DC47-44A0-A9D7-F1C17BFD6F09}" type="slidenum">
              <a:rPr lang="de-AT" smtClean="0"/>
              <a:pPr/>
              <a:t>71</a:t>
            </a:fld>
            <a:endParaRPr lang="de-AT" dirty="0"/>
          </a:p>
        </p:txBody>
      </p:sp>
      <p:pic>
        <p:nvPicPr>
          <p:cNvPr id="13" name="Bildplatzhalter 12" descr="Porträt gezeichnet Christian Doppler">
            <a:extLst>
              <a:ext uri="{FF2B5EF4-FFF2-40B4-BE49-F238E27FC236}">
                <a16:creationId xmlns:a16="http://schemas.microsoft.com/office/drawing/2014/main" id="{41A5D645-EB17-472E-AB84-2EBFF1AF52A1}"/>
              </a:ext>
            </a:extLst>
          </p:cNvPr>
          <p:cNvPicPr>
            <a:picLocks noGrp="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419849" y="466725"/>
            <a:ext cx="5292000" cy="5257800"/>
          </a:xfrm>
        </p:spPr>
      </p:pic>
    </p:spTree>
    <p:extLst>
      <p:ext uri="{BB962C8B-B14F-4D97-AF65-F5344CB8AC3E}">
        <p14:creationId xmlns:p14="http://schemas.microsoft.com/office/powerpoint/2010/main" val="1307178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8D97EC-CEBC-4F39-986F-5DF9FA163E9D}"/>
              </a:ext>
            </a:extLst>
          </p:cNvPr>
          <p:cNvSpPr>
            <a:spLocks noGrp="1"/>
          </p:cNvSpPr>
          <p:nvPr>
            <p:ph type="title"/>
          </p:nvPr>
        </p:nvSpPr>
        <p:spPr/>
        <p:txBody>
          <a:bodyPr/>
          <a:lstStyle/>
          <a:p>
            <a:r>
              <a:rPr lang="de-AT" dirty="0"/>
              <a:t>Richard Zsigmondy</a:t>
            </a:r>
          </a:p>
        </p:txBody>
      </p:sp>
      <p:sp>
        <p:nvSpPr>
          <p:cNvPr id="3" name="Textplatzhalter 2">
            <a:extLst>
              <a:ext uri="{FF2B5EF4-FFF2-40B4-BE49-F238E27FC236}">
                <a16:creationId xmlns:a16="http://schemas.microsoft.com/office/drawing/2014/main" id="{CAADB8DF-A1F7-4D19-BB05-181E6C553EF3}"/>
              </a:ext>
            </a:extLst>
          </p:cNvPr>
          <p:cNvSpPr>
            <a:spLocks noGrp="1"/>
          </p:cNvSpPr>
          <p:nvPr>
            <p:ph type="body" sz="quarter" idx="11"/>
          </p:nvPr>
        </p:nvSpPr>
        <p:spPr/>
        <p:txBody>
          <a:bodyPr/>
          <a:lstStyle/>
          <a:p>
            <a:pPr marL="0" indent="0">
              <a:buNone/>
            </a:pPr>
            <a:r>
              <a:rPr lang="de-DE" dirty="0"/>
              <a:t>Ab 1883 Student an der Technischen Hochschule Wien.</a:t>
            </a:r>
          </a:p>
          <a:p>
            <a:pPr marL="0" indent="0">
              <a:buNone/>
            </a:pPr>
            <a:r>
              <a:rPr lang="de-DE" dirty="0"/>
              <a:t>1926 wurde er mit dem Chemie-Nobelpreis ausgezeichnet.</a:t>
            </a:r>
            <a:endParaRPr lang="de-AT" dirty="0"/>
          </a:p>
          <a:p>
            <a:pPr marL="0" indent="0">
              <a:buNone/>
            </a:pPr>
            <a:endParaRPr lang="de-AT" dirty="0"/>
          </a:p>
        </p:txBody>
      </p:sp>
      <p:sp>
        <p:nvSpPr>
          <p:cNvPr id="5" name="Textplatzhalter 4">
            <a:extLst>
              <a:ext uri="{FF2B5EF4-FFF2-40B4-BE49-F238E27FC236}">
                <a16:creationId xmlns:a16="http://schemas.microsoft.com/office/drawing/2014/main" id="{404418DC-01D4-49FF-AC9C-ED770FA5AEE8}"/>
              </a:ext>
            </a:extLst>
          </p:cNvPr>
          <p:cNvSpPr>
            <a:spLocks noGrp="1"/>
          </p:cNvSpPr>
          <p:nvPr>
            <p:ph type="body" sz="quarter" idx="20"/>
          </p:nvPr>
        </p:nvSpPr>
        <p:spPr/>
        <p:txBody>
          <a:bodyPr/>
          <a:lstStyle/>
          <a:p>
            <a:r>
              <a:rPr lang="de-AT" dirty="0"/>
              <a:t>© ÖNB/Wien </a:t>
            </a:r>
          </a:p>
        </p:txBody>
      </p:sp>
      <p:sp>
        <p:nvSpPr>
          <p:cNvPr id="6" name="Fußzeilenplatzhalter 5">
            <a:extLst>
              <a:ext uri="{FF2B5EF4-FFF2-40B4-BE49-F238E27FC236}">
                <a16:creationId xmlns:a16="http://schemas.microsoft.com/office/drawing/2014/main" id="{C328E344-6FF4-44DE-9797-21277599579B}"/>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69C1FCAE-AEBE-477E-923D-1579592EA52E}"/>
              </a:ext>
            </a:extLst>
          </p:cNvPr>
          <p:cNvSpPr>
            <a:spLocks noGrp="1"/>
          </p:cNvSpPr>
          <p:nvPr>
            <p:ph type="sldNum" sz="quarter" idx="15"/>
          </p:nvPr>
        </p:nvSpPr>
        <p:spPr/>
        <p:txBody>
          <a:bodyPr/>
          <a:lstStyle/>
          <a:p>
            <a:fld id="{418F7AD7-DC47-44A0-A9D7-F1C17BFD6F09}" type="slidenum">
              <a:rPr lang="de-AT" smtClean="0"/>
              <a:pPr/>
              <a:t>72</a:t>
            </a:fld>
            <a:endParaRPr lang="de-AT" dirty="0"/>
          </a:p>
        </p:txBody>
      </p:sp>
      <p:pic>
        <p:nvPicPr>
          <p:cNvPr id="13" name="Bildplatzhalter 12" descr="Porträt Richard Zsigmondy">
            <a:extLst>
              <a:ext uri="{FF2B5EF4-FFF2-40B4-BE49-F238E27FC236}">
                <a16:creationId xmlns:a16="http://schemas.microsoft.com/office/drawing/2014/main" id="{2123AD4B-E46B-4458-8C68-2BF0A0BB1633}"/>
              </a:ext>
            </a:extLst>
          </p:cNvPr>
          <p:cNvPicPr>
            <a:picLocks noGrp="1"/>
          </p:cNvPicPr>
          <p:nvPr>
            <p:ph type="pic" sz="quarter" idx="12"/>
          </p:nvPr>
        </p:nvPicPr>
        <p:blipFill rotWithShape="1">
          <a:blip r:embed="rId2" cstate="screen">
            <a:extLst>
              <a:ext uri="{28A0092B-C50C-407E-A947-70E740481C1C}">
                <a14:useLocalDpi xmlns:a14="http://schemas.microsoft.com/office/drawing/2010/main"/>
              </a:ext>
            </a:extLst>
          </a:blip>
          <a:srcRect l="-51"/>
          <a:stretch/>
        </p:blipFill>
        <p:spPr>
          <a:xfrm>
            <a:off x="6419849" y="466725"/>
            <a:ext cx="5292000" cy="5257800"/>
          </a:xfrm>
        </p:spPr>
      </p:pic>
    </p:spTree>
    <p:extLst>
      <p:ext uri="{BB962C8B-B14F-4D97-AF65-F5344CB8AC3E}">
        <p14:creationId xmlns:p14="http://schemas.microsoft.com/office/powerpoint/2010/main" val="32978118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53888E-FE64-4F6F-9EE6-A3EAD7D4156A}"/>
              </a:ext>
            </a:extLst>
          </p:cNvPr>
          <p:cNvSpPr>
            <a:spLocks noGrp="1"/>
          </p:cNvSpPr>
          <p:nvPr>
            <p:ph type="title"/>
          </p:nvPr>
        </p:nvSpPr>
        <p:spPr/>
        <p:txBody>
          <a:bodyPr/>
          <a:lstStyle/>
          <a:p>
            <a:r>
              <a:rPr lang="de-AT" dirty="0"/>
              <a:t>Viktor Kaplan</a:t>
            </a:r>
          </a:p>
        </p:txBody>
      </p:sp>
      <p:sp>
        <p:nvSpPr>
          <p:cNvPr id="3" name="Textplatzhalter 2">
            <a:extLst>
              <a:ext uri="{FF2B5EF4-FFF2-40B4-BE49-F238E27FC236}">
                <a16:creationId xmlns:a16="http://schemas.microsoft.com/office/drawing/2014/main" id="{E0F360E1-4BC5-4D59-AD8E-1C2C1885753B}"/>
              </a:ext>
            </a:extLst>
          </p:cNvPr>
          <p:cNvSpPr>
            <a:spLocks noGrp="1"/>
          </p:cNvSpPr>
          <p:nvPr>
            <p:ph type="body" sz="quarter" idx="11"/>
          </p:nvPr>
        </p:nvSpPr>
        <p:spPr/>
        <p:txBody>
          <a:bodyPr/>
          <a:lstStyle/>
          <a:p>
            <a:pPr marL="0" indent="0">
              <a:buNone/>
            </a:pPr>
            <a:r>
              <a:rPr lang="de-DE" dirty="0"/>
              <a:t>Studierte ab 1895 Maschinenbau an der Technischen Hochschule Wien. </a:t>
            </a:r>
          </a:p>
          <a:p>
            <a:pPr marL="0" indent="0">
              <a:buNone/>
            </a:pPr>
            <a:r>
              <a:rPr lang="de-DE" dirty="0"/>
              <a:t>Namensgeber der Kaplan-Turbine (Wasserkraftwerke)</a:t>
            </a:r>
            <a:endParaRPr lang="de-AT" dirty="0"/>
          </a:p>
          <a:p>
            <a:pPr marL="0" indent="0">
              <a:buNone/>
            </a:pPr>
            <a:endParaRPr lang="de-AT" dirty="0"/>
          </a:p>
        </p:txBody>
      </p:sp>
      <p:sp>
        <p:nvSpPr>
          <p:cNvPr id="5" name="Textplatzhalter 4">
            <a:extLst>
              <a:ext uri="{FF2B5EF4-FFF2-40B4-BE49-F238E27FC236}">
                <a16:creationId xmlns:a16="http://schemas.microsoft.com/office/drawing/2014/main" id="{6AEC172B-440D-4C04-AA9B-14FA98A78172}"/>
              </a:ext>
            </a:extLst>
          </p:cNvPr>
          <p:cNvSpPr>
            <a:spLocks noGrp="1"/>
          </p:cNvSpPr>
          <p:nvPr>
            <p:ph type="body" sz="quarter" idx="20"/>
          </p:nvPr>
        </p:nvSpPr>
        <p:spPr/>
        <p:txBody>
          <a:bodyPr/>
          <a:lstStyle/>
          <a:p>
            <a:r>
              <a:rPr lang="de-AT" dirty="0"/>
              <a:t>© ÖNB/</a:t>
            </a:r>
            <a:r>
              <a:rPr lang="de-AT" dirty="0" err="1"/>
              <a:t>wien</a:t>
            </a:r>
            <a:endParaRPr lang="de-AT" dirty="0"/>
          </a:p>
        </p:txBody>
      </p:sp>
      <p:sp>
        <p:nvSpPr>
          <p:cNvPr id="6" name="Fußzeilenplatzhalter 5">
            <a:extLst>
              <a:ext uri="{FF2B5EF4-FFF2-40B4-BE49-F238E27FC236}">
                <a16:creationId xmlns:a16="http://schemas.microsoft.com/office/drawing/2014/main" id="{DC2E1BA2-88FA-477D-A2B1-7161556EE4E1}"/>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197F2826-4542-4876-9D92-304E8A9F4088}"/>
              </a:ext>
            </a:extLst>
          </p:cNvPr>
          <p:cNvSpPr>
            <a:spLocks noGrp="1"/>
          </p:cNvSpPr>
          <p:nvPr>
            <p:ph type="sldNum" sz="quarter" idx="15"/>
          </p:nvPr>
        </p:nvSpPr>
        <p:spPr/>
        <p:txBody>
          <a:bodyPr/>
          <a:lstStyle/>
          <a:p>
            <a:fld id="{418F7AD7-DC47-44A0-A9D7-F1C17BFD6F09}" type="slidenum">
              <a:rPr lang="de-AT" smtClean="0"/>
              <a:pPr/>
              <a:t>73</a:t>
            </a:fld>
            <a:endParaRPr lang="de-AT" dirty="0"/>
          </a:p>
        </p:txBody>
      </p:sp>
      <p:pic>
        <p:nvPicPr>
          <p:cNvPr id="13" name="Bildplatzhalter 12" descr="Porträt Viktor Kaplan">
            <a:extLst>
              <a:ext uri="{FF2B5EF4-FFF2-40B4-BE49-F238E27FC236}">
                <a16:creationId xmlns:a16="http://schemas.microsoft.com/office/drawing/2014/main" id="{2D26FD94-D098-4B20-97C4-D65C12F6C7BF}"/>
              </a:ext>
            </a:extLst>
          </p:cNvPr>
          <p:cNvPicPr>
            <a:picLocks noGrp="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419850" y="466725"/>
            <a:ext cx="5292725" cy="5257800"/>
          </a:xfrm>
        </p:spPr>
      </p:pic>
    </p:spTree>
    <p:extLst>
      <p:ext uri="{BB962C8B-B14F-4D97-AF65-F5344CB8AC3E}">
        <p14:creationId xmlns:p14="http://schemas.microsoft.com/office/powerpoint/2010/main" val="25576407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64875-9011-47DC-8A53-FFB8CC3EF5AA}"/>
              </a:ext>
            </a:extLst>
          </p:cNvPr>
          <p:cNvSpPr>
            <a:spLocks noGrp="1"/>
          </p:cNvSpPr>
          <p:nvPr>
            <p:ph type="title"/>
          </p:nvPr>
        </p:nvSpPr>
        <p:spPr/>
        <p:txBody>
          <a:bodyPr/>
          <a:lstStyle/>
          <a:p>
            <a:r>
              <a:rPr lang="de-AT" dirty="0"/>
              <a:t>Heinz </a:t>
            </a:r>
            <a:r>
              <a:rPr lang="de-AT" dirty="0" err="1"/>
              <a:t>Zemanek</a:t>
            </a:r>
            <a:endParaRPr lang="de-AT" dirty="0"/>
          </a:p>
        </p:txBody>
      </p:sp>
      <p:sp>
        <p:nvSpPr>
          <p:cNvPr id="3" name="Textplatzhalter 2">
            <a:extLst>
              <a:ext uri="{FF2B5EF4-FFF2-40B4-BE49-F238E27FC236}">
                <a16:creationId xmlns:a16="http://schemas.microsoft.com/office/drawing/2014/main" id="{EDC56068-2201-4425-AC23-A431E3D7753F}"/>
              </a:ext>
            </a:extLst>
          </p:cNvPr>
          <p:cNvSpPr>
            <a:spLocks noGrp="1"/>
          </p:cNvSpPr>
          <p:nvPr>
            <p:ph type="body" sz="quarter" idx="11"/>
          </p:nvPr>
        </p:nvSpPr>
        <p:spPr>
          <a:xfrm>
            <a:off x="1308101" y="1549400"/>
            <a:ext cx="4632210" cy="4346575"/>
          </a:xfrm>
        </p:spPr>
        <p:txBody>
          <a:bodyPr/>
          <a:lstStyle/>
          <a:p>
            <a:pPr marL="0" indent="0">
              <a:buNone/>
            </a:pPr>
            <a:r>
              <a:rPr lang="de-DE" dirty="0"/>
              <a:t>Studium der Nachrichtentechnik ab 1937 an der TH Wien. </a:t>
            </a:r>
          </a:p>
          <a:p>
            <a:pPr marL="0" indent="0">
              <a:buNone/>
            </a:pPr>
            <a:r>
              <a:rPr lang="de-DE" dirty="0"/>
              <a:t>Baute mit dem „</a:t>
            </a:r>
            <a:r>
              <a:rPr lang="de-DE" dirty="0" err="1"/>
              <a:t>Mailüfterl</a:t>
            </a:r>
            <a:r>
              <a:rPr lang="de-DE" dirty="0"/>
              <a:t>“ einen der ersten Computer, der vollständig mit Transistoren arbeitete.</a:t>
            </a:r>
            <a:endParaRPr lang="de-AT" dirty="0"/>
          </a:p>
        </p:txBody>
      </p:sp>
      <p:sp>
        <p:nvSpPr>
          <p:cNvPr id="5" name="Textplatzhalter 4">
            <a:extLst>
              <a:ext uri="{FF2B5EF4-FFF2-40B4-BE49-F238E27FC236}">
                <a16:creationId xmlns:a16="http://schemas.microsoft.com/office/drawing/2014/main" id="{6AFF6DEA-B5D6-49A8-957F-1CE1DE8FD60A}"/>
              </a:ext>
            </a:extLst>
          </p:cNvPr>
          <p:cNvSpPr>
            <a:spLocks noGrp="1"/>
          </p:cNvSpPr>
          <p:nvPr>
            <p:ph type="body" sz="quarter" idx="20"/>
          </p:nvPr>
        </p:nvSpPr>
        <p:spPr/>
        <p:txBody>
          <a:bodyPr/>
          <a:lstStyle/>
          <a:p>
            <a:r>
              <a:rPr lang="de-AT" dirty="0"/>
              <a:t>© tu </a:t>
            </a:r>
            <a:r>
              <a:rPr lang="de-AT" dirty="0" err="1"/>
              <a:t>wien</a:t>
            </a:r>
            <a:endParaRPr lang="de-AT" dirty="0"/>
          </a:p>
        </p:txBody>
      </p:sp>
      <p:sp>
        <p:nvSpPr>
          <p:cNvPr id="6" name="Fußzeilenplatzhalter 5">
            <a:extLst>
              <a:ext uri="{FF2B5EF4-FFF2-40B4-BE49-F238E27FC236}">
                <a16:creationId xmlns:a16="http://schemas.microsoft.com/office/drawing/2014/main" id="{07C4C7DD-C3A4-4343-A57B-320D3892A66A}"/>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BA83A0B4-8DDD-430D-BBC4-67C538BA1A45}"/>
              </a:ext>
            </a:extLst>
          </p:cNvPr>
          <p:cNvSpPr>
            <a:spLocks noGrp="1"/>
          </p:cNvSpPr>
          <p:nvPr>
            <p:ph type="sldNum" sz="quarter" idx="15"/>
          </p:nvPr>
        </p:nvSpPr>
        <p:spPr/>
        <p:txBody>
          <a:bodyPr/>
          <a:lstStyle/>
          <a:p>
            <a:fld id="{418F7AD7-DC47-44A0-A9D7-F1C17BFD6F09}" type="slidenum">
              <a:rPr lang="de-AT" smtClean="0"/>
              <a:pPr/>
              <a:t>74</a:t>
            </a:fld>
            <a:endParaRPr lang="de-AT" dirty="0"/>
          </a:p>
        </p:txBody>
      </p:sp>
      <p:pic>
        <p:nvPicPr>
          <p:cNvPr id="13" name="Bildplatzhalter 12" descr="Porträt Heinz Zemanek">
            <a:extLst>
              <a:ext uri="{FF2B5EF4-FFF2-40B4-BE49-F238E27FC236}">
                <a16:creationId xmlns:a16="http://schemas.microsoft.com/office/drawing/2014/main" id="{9C65DB45-B157-408B-8D6E-0EE7C1624E6F}"/>
              </a:ext>
            </a:extLst>
          </p:cNvPr>
          <p:cNvPicPr>
            <a:picLocks noGrp="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419851" y="466726"/>
            <a:ext cx="5292000" cy="5257800"/>
          </a:xfrm>
        </p:spPr>
      </p:pic>
    </p:spTree>
    <p:extLst>
      <p:ext uri="{BB962C8B-B14F-4D97-AF65-F5344CB8AC3E}">
        <p14:creationId xmlns:p14="http://schemas.microsoft.com/office/powerpoint/2010/main" val="15090341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5313A9-4D31-43E5-B21C-B88363D70F1D}"/>
              </a:ext>
            </a:extLst>
          </p:cNvPr>
          <p:cNvSpPr>
            <a:spLocks noGrp="1"/>
          </p:cNvSpPr>
          <p:nvPr>
            <p:ph type="title"/>
          </p:nvPr>
        </p:nvSpPr>
        <p:spPr/>
        <p:txBody>
          <a:bodyPr/>
          <a:lstStyle/>
          <a:p>
            <a:r>
              <a:rPr lang="de-AT" dirty="0"/>
              <a:t>Franz Viehböck</a:t>
            </a:r>
          </a:p>
        </p:txBody>
      </p:sp>
      <p:sp>
        <p:nvSpPr>
          <p:cNvPr id="3" name="Textplatzhalter 2">
            <a:extLst>
              <a:ext uri="{FF2B5EF4-FFF2-40B4-BE49-F238E27FC236}">
                <a16:creationId xmlns:a16="http://schemas.microsoft.com/office/drawing/2014/main" id="{FFBD3D0F-6059-490C-9732-73E3EAF04861}"/>
              </a:ext>
            </a:extLst>
          </p:cNvPr>
          <p:cNvSpPr>
            <a:spLocks noGrp="1"/>
          </p:cNvSpPr>
          <p:nvPr>
            <p:ph type="body" sz="quarter" idx="11"/>
          </p:nvPr>
        </p:nvSpPr>
        <p:spPr/>
        <p:txBody>
          <a:bodyPr/>
          <a:lstStyle/>
          <a:p>
            <a:pPr marL="0" indent="0">
              <a:buNone/>
            </a:pPr>
            <a:r>
              <a:rPr lang="de-DE" dirty="0"/>
              <a:t>Absolvent des Studiums der Elektrotechnik an der TUW, erster und bisher einzige österreichische Astronaut. </a:t>
            </a:r>
          </a:p>
          <a:p>
            <a:pPr marL="0" indent="0">
              <a:buNone/>
            </a:pPr>
            <a:r>
              <a:rPr lang="de-DE" dirty="0"/>
              <a:t>Heute ist er Vorstandsmitglied der Berndorf AG.</a:t>
            </a:r>
            <a:endParaRPr lang="de-AT" dirty="0"/>
          </a:p>
          <a:p>
            <a:pPr marL="0" indent="0">
              <a:buNone/>
            </a:pPr>
            <a:endParaRPr lang="de-AT" dirty="0"/>
          </a:p>
        </p:txBody>
      </p:sp>
      <p:sp>
        <p:nvSpPr>
          <p:cNvPr id="5" name="Textplatzhalter 4">
            <a:extLst>
              <a:ext uri="{FF2B5EF4-FFF2-40B4-BE49-F238E27FC236}">
                <a16:creationId xmlns:a16="http://schemas.microsoft.com/office/drawing/2014/main" id="{96AE9801-BDD9-406D-9F5E-57491138CCF0}"/>
              </a:ext>
            </a:extLst>
          </p:cNvPr>
          <p:cNvSpPr>
            <a:spLocks noGrp="1"/>
          </p:cNvSpPr>
          <p:nvPr>
            <p:ph type="body" sz="quarter" idx="20"/>
          </p:nvPr>
        </p:nvSpPr>
        <p:spPr/>
        <p:txBody>
          <a:bodyPr/>
          <a:lstStyle/>
          <a:p>
            <a:r>
              <a:rPr lang="de-AT" dirty="0"/>
              <a:t>© franz </a:t>
            </a:r>
            <a:r>
              <a:rPr lang="de-AT" dirty="0" err="1"/>
              <a:t>viehböck</a:t>
            </a:r>
            <a:endParaRPr lang="de-AT" dirty="0"/>
          </a:p>
        </p:txBody>
      </p:sp>
      <p:sp>
        <p:nvSpPr>
          <p:cNvPr id="6" name="Fußzeilenplatzhalter 5">
            <a:extLst>
              <a:ext uri="{FF2B5EF4-FFF2-40B4-BE49-F238E27FC236}">
                <a16:creationId xmlns:a16="http://schemas.microsoft.com/office/drawing/2014/main" id="{F3806ABD-1F88-4814-BF63-F33EA7326D77}"/>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207DD53F-EE02-47D7-A50F-3388A935FE2A}"/>
              </a:ext>
            </a:extLst>
          </p:cNvPr>
          <p:cNvSpPr>
            <a:spLocks noGrp="1"/>
          </p:cNvSpPr>
          <p:nvPr>
            <p:ph type="sldNum" sz="quarter" idx="15"/>
          </p:nvPr>
        </p:nvSpPr>
        <p:spPr/>
        <p:txBody>
          <a:bodyPr/>
          <a:lstStyle/>
          <a:p>
            <a:fld id="{418F7AD7-DC47-44A0-A9D7-F1C17BFD6F09}" type="slidenum">
              <a:rPr lang="de-AT" smtClean="0"/>
              <a:pPr/>
              <a:t>75</a:t>
            </a:fld>
            <a:endParaRPr lang="de-AT" dirty="0"/>
          </a:p>
        </p:txBody>
      </p:sp>
      <p:pic>
        <p:nvPicPr>
          <p:cNvPr id="13" name="Bildplatzhalter 12" descr="Porträt Franz Viehböck">
            <a:extLst>
              <a:ext uri="{FF2B5EF4-FFF2-40B4-BE49-F238E27FC236}">
                <a16:creationId xmlns:a16="http://schemas.microsoft.com/office/drawing/2014/main" id="{1D3E580A-8285-4F55-9CA0-26E3BDBC2D7F}"/>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t="-2506"/>
          <a:stretch/>
        </p:blipFill>
        <p:spPr>
          <a:xfrm>
            <a:off x="6419850" y="466725"/>
            <a:ext cx="5292725" cy="5257800"/>
          </a:xfrm>
        </p:spPr>
      </p:pic>
    </p:spTree>
    <p:extLst>
      <p:ext uri="{BB962C8B-B14F-4D97-AF65-F5344CB8AC3E}">
        <p14:creationId xmlns:p14="http://schemas.microsoft.com/office/powerpoint/2010/main" val="6327644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BF758B-FAAA-4CD3-98B4-B3D429F2DD3B}"/>
              </a:ext>
            </a:extLst>
          </p:cNvPr>
          <p:cNvSpPr>
            <a:spLocks noGrp="1"/>
          </p:cNvSpPr>
          <p:nvPr>
            <p:ph type="title"/>
          </p:nvPr>
        </p:nvSpPr>
        <p:spPr/>
        <p:txBody>
          <a:bodyPr/>
          <a:lstStyle/>
          <a:p>
            <a:r>
              <a:rPr lang="de-AT" dirty="0"/>
              <a:t>Judith Engel</a:t>
            </a:r>
          </a:p>
        </p:txBody>
      </p:sp>
      <p:sp>
        <p:nvSpPr>
          <p:cNvPr id="3" name="Textplatzhalter 2">
            <a:extLst>
              <a:ext uri="{FF2B5EF4-FFF2-40B4-BE49-F238E27FC236}">
                <a16:creationId xmlns:a16="http://schemas.microsoft.com/office/drawing/2014/main" id="{B244A5E0-B0E1-4AAD-9101-37C2BD81C56C}"/>
              </a:ext>
            </a:extLst>
          </p:cNvPr>
          <p:cNvSpPr>
            <a:spLocks noGrp="1"/>
          </p:cNvSpPr>
          <p:nvPr>
            <p:ph type="body" sz="quarter" idx="11"/>
          </p:nvPr>
        </p:nvSpPr>
        <p:spPr/>
        <p:txBody>
          <a:bodyPr/>
          <a:lstStyle/>
          <a:p>
            <a:pPr marL="0" indent="0">
              <a:buNone/>
            </a:pPr>
            <a:r>
              <a:rPr lang="de-DE" dirty="0"/>
              <a:t>Studierte Bauingenieurwesen an der TUW. </a:t>
            </a:r>
          </a:p>
          <a:p>
            <a:pPr marL="0" indent="0">
              <a:buNone/>
            </a:pPr>
            <a:r>
              <a:rPr lang="de-DE" dirty="0"/>
              <a:t>Projektleiterin beim Bau des Wiener Hauptbahnhofs, seit 2022 ÖBB-Infrastruktur-Chefin.</a:t>
            </a:r>
            <a:endParaRPr lang="de-AT" dirty="0"/>
          </a:p>
          <a:p>
            <a:pPr marL="0" indent="0">
              <a:buNone/>
            </a:pPr>
            <a:endParaRPr lang="de-AT" dirty="0"/>
          </a:p>
        </p:txBody>
      </p:sp>
      <p:sp>
        <p:nvSpPr>
          <p:cNvPr id="5" name="Textplatzhalter 4">
            <a:extLst>
              <a:ext uri="{FF2B5EF4-FFF2-40B4-BE49-F238E27FC236}">
                <a16:creationId xmlns:a16="http://schemas.microsoft.com/office/drawing/2014/main" id="{CADA873E-0DD7-49E5-8B13-BE5495067B8F}"/>
              </a:ext>
            </a:extLst>
          </p:cNvPr>
          <p:cNvSpPr>
            <a:spLocks noGrp="1"/>
          </p:cNvSpPr>
          <p:nvPr>
            <p:ph type="body" sz="quarter" idx="20"/>
          </p:nvPr>
        </p:nvSpPr>
        <p:spPr/>
        <p:txBody>
          <a:bodyPr/>
          <a:lstStyle/>
          <a:p>
            <a:r>
              <a:rPr lang="de-AT" dirty="0"/>
              <a:t>© Matthias Heisler |goemb.at </a:t>
            </a:r>
          </a:p>
        </p:txBody>
      </p:sp>
      <p:sp>
        <p:nvSpPr>
          <p:cNvPr id="6" name="Fußzeilenplatzhalter 5">
            <a:extLst>
              <a:ext uri="{FF2B5EF4-FFF2-40B4-BE49-F238E27FC236}">
                <a16:creationId xmlns:a16="http://schemas.microsoft.com/office/drawing/2014/main" id="{6570E51D-A1EA-460F-A79A-24B59A590250}"/>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EF787217-2683-4DB4-A79E-7BD48B9EA706}"/>
              </a:ext>
            </a:extLst>
          </p:cNvPr>
          <p:cNvSpPr>
            <a:spLocks noGrp="1"/>
          </p:cNvSpPr>
          <p:nvPr>
            <p:ph type="sldNum" sz="quarter" idx="15"/>
          </p:nvPr>
        </p:nvSpPr>
        <p:spPr/>
        <p:txBody>
          <a:bodyPr/>
          <a:lstStyle/>
          <a:p>
            <a:fld id="{418F7AD7-DC47-44A0-A9D7-F1C17BFD6F09}" type="slidenum">
              <a:rPr lang="de-AT" smtClean="0"/>
              <a:pPr/>
              <a:t>76</a:t>
            </a:fld>
            <a:endParaRPr lang="de-AT" dirty="0"/>
          </a:p>
        </p:txBody>
      </p:sp>
      <p:pic>
        <p:nvPicPr>
          <p:cNvPr id="13" name="Bildplatzhalter 12" descr="Porträt Judith Engel">
            <a:extLst>
              <a:ext uri="{FF2B5EF4-FFF2-40B4-BE49-F238E27FC236}">
                <a16:creationId xmlns:a16="http://schemas.microsoft.com/office/drawing/2014/main" id="{A2774150-03AD-4948-A9C2-6A59DE16727C}"/>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419850" y="466725"/>
            <a:ext cx="5292725" cy="5257800"/>
          </a:xfrm>
        </p:spPr>
      </p:pic>
    </p:spTree>
    <p:extLst>
      <p:ext uri="{BB962C8B-B14F-4D97-AF65-F5344CB8AC3E}">
        <p14:creationId xmlns:p14="http://schemas.microsoft.com/office/powerpoint/2010/main" val="1064905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06881-A21C-4558-84C1-C70D57270BB6}"/>
              </a:ext>
            </a:extLst>
          </p:cNvPr>
          <p:cNvSpPr>
            <a:spLocks noGrp="1"/>
          </p:cNvSpPr>
          <p:nvPr>
            <p:ph type="title"/>
          </p:nvPr>
        </p:nvSpPr>
        <p:spPr/>
        <p:txBody>
          <a:bodyPr/>
          <a:lstStyle/>
          <a:p>
            <a:r>
              <a:rPr lang="de-AT" dirty="0"/>
              <a:t>Barbara Oberhauser</a:t>
            </a:r>
          </a:p>
        </p:txBody>
      </p:sp>
      <p:sp>
        <p:nvSpPr>
          <p:cNvPr id="3" name="Textplatzhalter 2">
            <a:extLst>
              <a:ext uri="{FF2B5EF4-FFF2-40B4-BE49-F238E27FC236}">
                <a16:creationId xmlns:a16="http://schemas.microsoft.com/office/drawing/2014/main" id="{F28C6CA2-4F32-456D-A16B-20C7D483BA66}"/>
              </a:ext>
            </a:extLst>
          </p:cNvPr>
          <p:cNvSpPr>
            <a:spLocks noGrp="1"/>
          </p:cNvSpPr>
          <p:nvPr>
            <p:ph type="body" sz="quarter" idx="11"/>
          </p:nvPr>
        </p:nvSpPr>
        <p:spPr>
          <a:xfrm>
            <a:off x="1308100" y="1549400"/>
            <a:ext cx="4068131" cy="4346575"/>
          </a:xfrm>
        </p:spPr>
        <p:txBody>
          <a:bodyPr/>
          <a:lstStyle/>
          <a:p>
            <a:pPr marL="0" indent="0">
              <a:buNone/>
            </a:pPr>
            <a:r>
              <a:rPr lang="de-DE" dirty="0"/>
              <a:t>Studierte Technische Chemie an der TUW. </a:t>
            </a:r>
          </a:p>
          <a:p>
            <a:pPr marL="0" indent="0">
              <a:buNone/>
            </a:pPr>
            <a:r>
              <a:rPr lang="en-US" dirty="0"/>
              <a:t>Senior Vice President and Head HSEF, NAYARA Energy</a:t>
            </a:r>
            <a:endParaRPr lang="de-AT" dirty="0"/>
          </a:p>
        </p:txBody>
      </p:sp>
      <p:sp>
        <p:nvSpPr>
          <p:cNvPr id="5" name="Textplatzhalter 4">
            <a:extLst>
              <a:ext uri="{FF2B5EF4-FFF2-40B4-BE49-F238E27FC236}">
                <a16:creationId xmlns:a16="http://schemas.microsoft.com/office/drawing/2014/main" id="{3236CE4B-B8C2-40E5-AD0F-B0C6949ACF4C}"/>
              </a:ext>
            </a:extLst>
          </p:cNvPr>
          <p:cNvSpPr>
            <a:spLocks noGrp="1"/>
          </p:cNvSpPr>
          <p:nvPr>
            <p:ph type="body" sz="quarter" idx="20"/>
          </p:nvPr>
        </p:nvSpPr>
        <p:spPr/>
        <p:txBody>
          <a:bodyPr/>
          <a:lstStyle/>
          <a:p>
            <a:r>
              <a:rPr lang="de-AT" dirty="0"/>
              <a:t>© </a:t>
            </a:r>
            <a:r>
              <a:rPr lang="de-AT" dirty="0" err="1"/>
              <a:t>omv</a:t>
            </a:r>
            <a:r>
              <a:rPr lang="de-AT" dirty="0"/>
              <a:t> </a:t>
            </a:r>
            <a:r>
              <a:rPr lang="de-AT" dirty="0" err="1"/>
              <a:t>ag</a:t>
            </a:r>
            <a:endParaRPr lang="de-AT" dirty="0"/>
          </a:p>
        </p:txBody>
      </p:sp>
      <p:sp>
        <p:nvSpPr>
          <p:cNvPr id="6" name="Fußzeilenplatzhalter 5">
            <a:extLst>
              <a:ext uri="{FF2B5EF4-FFF2-40B4-BE49-F238E27FC236}">
                <a16:creationId xmlns:a16="http://schemas.microsoft.com/office/drawing/2014/main" id="{8ECCCC67-3782-4919-B946-A57CC81E7913}"/>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DDD4FBFC-9FBA-4258-B6A2-91FBD9E09BC0}"/>
              </a:ext>
            </a:extLst>
          </p:cNvPr>
          <p:cNvSpPr>
            <a:spLocks noGrp="1"/>
          </p:cNvSpPr>
          <p:nvPr>
            <p:ph type="sldNum" sz="quarter" idx="15"/>
          </p:nvPr>
        </p:nvSpPr>
        <p:spPr/>
        <p:txBody>
          <a:bodyPr/>
          <a:lstStyle/>
          <a:p>
            <a:fld id="{418F7AD7-DC47-44A0-A9D7-F1C17BFD6F09}" type="slidenum">
              <a:rPr lang="de-AT" smtClean="0"/>
              <a:pPr/>
              <a:t>77</a:t>
            </a:fld>
            <a:endParaRPr lang="de-AT" dirty="0"/>
          </a:p>
        </p:txBody>
      </p:sp>
      <p:pic>
        <p:nvPicPr>
          <p:cNvPr id="13" name="Bildplatzhalter 12" descr="Porträt Barbara Oberhauser">
            <a:extLst>
              <a:ext uri="{FF2B5EF4-FFF2-40B4-BE49-F238E27FC236}">
                <a16:creationId xmlns:a16="http://schemas.microsoft.com/office/drawing/2014/main" id="{44B37DB8-5CF6-43E9-A40A-8D992DDADD62}"/>
              </a:ext>
            </a:extLst>
          </p:cNvPr>
          <p:cNvPicPr>
            <a:picLocks noGrp="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419849" y="466725"/>
            <a:ext cx="5292000" cy="5257800"/>
          </a:xfrm>
        </p:spPr>
      </p:pic>
    </p:spTree>
    <p:extLst>
      <p:ext uri="{BB962C8B-B14F-4D97-AF65-F5344CB8AC3E}">
        <p14:creationId xmlns:p14="http://schemas.microsoft.com/office/powerpoint/2010/main" val="37374206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7A7A5-1DEC-4E0A-A8E8-62BEDDC29BA1}"/>
              </a:ext>
            </a:extLst>
          </p:cNvPr>
          <p:cNvSpPr>
            <a:spLocks noGrp="1"/>
          </p:cNvSpPr>
          <p:nvPr>
            <p:ph type="title"/>
          </p:nvPr>
        </p:nvSpPr>
        <p:spPr/>
        <p:txBody>
          <a:bodyPr/>
          <a:lstStyle/>
          <a:p>
            <a:r>
              <a:rPr lang="de-AT" dirty="0"/>
              <a:t>Susanna </a:t>
            </a:r>
            <a:r>
              <a:rPr lang="de-AT" dirty="0" err="1"/>
              <a:t>Zapreva</a:t>
            </a:r>
            <a:endParaRPr lang="de-AT" dirty="0"/>
          </a:p>
        </p:txBody>
      </p:sp>
      <p:sp>
        <p:nvSpPr>
          <p:cNvPr id="3" name="Textplatzhalter 2">
            <a:extLst>
              <a:ext uri="{FF2B5EF4-FFF2-40B4-BE49-F238E27FC236}">
                <a16:creationId xmlns:a16="http://schemas.microsoft.com/office/drawing/2014/main" id="{D5EE869F-AC40-4D09-89AE-FB6BB0D50BCE}"/>
              </a:ext>
            </a:extLst>
          </p:cNvPr>
          <p:cNvSpPr>
            <a:spLocks noGrp="1"/>
          </p:cNvSpPr>
          <p:nvPr>
            <p:ph type="body" sz="quarter" idx="11"/>
          </p:nvPr>
        </p:nvSpPr>
        <p:spPr/>
        <p:txBody>
          <a:bodyPr/>
          <a:lstStyle/>
          <a:p>
            <a:pPr marL="0" indent="0">
              <a:buNone/>
            </a:pPr>
            <a:r>
              <a:rPr lang="de-DE" dirty="0"/>
              <a:t>Absolventin des Studiums der Elektrotechnik an der TU Wien. </a:t>
            </a:r>
          </a:p>
          <a:p>
            <a:pPr marL="0" indent="0">
              <a:buNone/>
            </a:pPr>
            <a:r>
              <a:rPr lang="de-DE" dirty="0"/>
              <a:t>Sie ist aktuell CEO der </a:t>
            </a:r>
            <a:r>
              <a:rPr lang="de-DE" dirty="0" err="1"/>
              <a:t>enercity</a:t>
            </a:r>
            <a:r>
              <a:rPr lang="de-DE" dirty="0"/>
              <a:t> AG.</a:t>
            </a:r>
            <a:endParaRPr lang="de-AT" dirty="0"/>
          </a:p>
          <a:p>
            <a:pPr marL="0" indent="0">
              <a:buNone/>
            </a:pPr>
            <a:endParaRPr lang="de-AT" dirty="0"/>
          </a:p>
        </p:txBody>
      </p:sp>
      <p:sp>
        <p:nvSpPr>
          <p:cNvPr id="5" name="Textplatzhalter 4">
            <a:extLst>
              <a:ext uri="{FF2B5EF4-FFF2-40B4-BE49-F238E27FC236}">
                <a16:creationId xmlns:a16="http://schemas.microsoft.com/office/drawing/2014/main" id="{F1846745-7EC4-4334-AC09-1C5623FB63DA}"/>
              </a:ext>
            </a:extLst>
          </p:cNvPr>
          <p:cNvSpPr>
            <a:spLocks noGrp="1"/>
          </p:cNvSpPr>
          <p:nvPr>
            <p:ph type="body" sz="quarter" idx="20"/>
          </p:nvPr>
        </p:nvSpPr>
        <p:spPr/>
        <p:txBody>
          <a:bodyPr/>
          <a:lstStyle/>
          <a:p>
            <a:r>
              <a:rPr lang="de-AT" dirty="0"/>
              <a:t>© </a:t>
            </a:r>
            <a:r>
              <a:rPr lang="de-AT" dirty="0" err="1"/>
              <a:t>wien</a:t>
            </a:r>
            <a:r>
              <a:rPr lang="de-AT" dirty="0"/>
              <a:t> </a:t>
            </a:r>
            <a:r>
              <a:rPr lang="de-AT" dirty="0" err="1"/>
              <a:t>energie</a:t>
            </a:r>
            <a:r>
              <a:rPr lang="de-AT" dirty="0"/>
              <a:t>/</a:t>
            </a:r>
            <a:r>
              <a:rPr lang="de-AT" dirty="0" err="1"/>
              <a:t>ian</a:t>
            </a:r>
            <a:r>
              <a:rPr lang="de-AT" dirty="0"/>
              <a:t> </a:t>
            </a:r>
            <a:r>
              <a:rPr lang="de-AT" dirty="0" err="1"/>
              <a:t>ehm</a:t>
            </a:r>
            <a:endParaRPr lang="de-AT" dirty="0"/>
          </a:p>
        </p:txBody>
      </p:sp>
      <p:sp>
        <p:nvSpPr>
          <p:cNvPr id="6" name="Fußzeilenplatzhalter 5">
            <a:extLst>
              <a:ext uri="{FF2B5EF4-FFF2-40B4-BE49-F238E27FC236}">
                <a16:creationId xmlns:a16="http://schemas.microsoft.com/office/drawing/2014/main" id="{D26AA349-55AC-47D0-965B-34D0ED4B917B}"/>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94C23C68-52DB-480F-94CA-E20C90CB57C9}"/>
              </a:ext>
            </a:extLst>
          </p:cNvPr>
          <p:cNvSpPr>
            <a:spLocks noGrp="1"/>
          </p:cNvSpPr>
          <p:nvPr>
            <p:ph type="sldNum" sz="quarter" idx="15"/>
          </p:nvPr>
        </p:nvSpPr>
        <p:spPr/>
        <p:txBody>
          <a:bodyPr/>
          <a:lstStyle/>
          <a:p>
            <a:fld id="{418F7AD7-DC47-44A0-A9D7-F1C17BFD6F09}" type="slidenum">
              <a:rPr lang="de-AT" smtClean="0"/>
              <a:pPr/>
              <a:t>78</a:t>
            </a:fld>
            <a:endParaRPr lang="de-AT" dirty="0"/>
          </a:p>
        </p:txBody>
      </p:sp>
      <p:pic>
        <p:nvPicPr>
          <p:cNvPr id="10" name="Bildplatzhalter 9" descr="Porträt Susanna Zapreva">
            <a:extLst>
              <a:ext uri="{FF2B5EF4-FFF2-40B4-BE49-F238E27FC236}">
                <a16:creationId xmlns:a16="http://schemas.microsoft.com/office/drawing/2014/main" id="{ED0A4139-CE71-4D6F-96CE-76F039DD631C}"/>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62062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6DB26-3639-40CA-98BC-AA1655A8A4A1}"/>
              </a:ext>
            </a:extLst>
          </p:cNvPr>
          <p:cNvSpPr>
            <a:spLocks noGrp="1"/>
          </p:cNvSpPr>
          <p:nvPr>
            <p:ph type="title"/>
          </p:nvPr>
        </p:nvSpPr>
        <p:spPr/>
        <p:txBody>
          <a:bodyPr/>
          <a:lstStyle/>
          <a:p>
            <a:r>
              <a:rPr lang="de-AT" dirty="0"/>
              <a:t>Anna Kiesenhofer</a:t>
            </a:r>
          </a:p>
        </p:txBody>
      </p:sp>
      <p:sp>
        <p:nvSpPr>
          <p:cNvPr id="3" name="Textplatzhalter 2">
            <a:extLst>
              <a:ext uri="{FF2B5EF4-FFF2-40B4-BE49-F238E27FC236}">
                <a16:creationId xmlns:a16="http://schemas.microsoft.com/office/drawing/2014/main" id="{D4801450-F60E-4414-A765-00A23CDE281D}"/>
              </a:ext>
            </a:extLst>
          </p:cNvPr>
          <p:cNvSpPr>
            <a:spLocks noGrp="1"/>
          </p:cNvSpPr>
          <p:nvPr>
            <p:ph type="body" sz="quarter" idx="11"/>
          </p:nvPr>
        </p:nvSpPr>
        <p:spPr>
          <a:xfrm>
            <a:off x="1308101" y="1549400"/>
            <a:ext cx="4583936" cy="4346575"/>
          </a:xfrm>
        </p:spPr>
        <p:txBody>
          <a:bodyPr/>
          <a:lstStyle/>
          <a:p>
            <a:pPr marL="0" indent="0">
              <a:buNone/>
            </a:pPr>
            <a:r>
              <a:rPr lang="de-DE" dirty="0"/>
              <a:t>Studierte Mathematik und Physik an der TUW. Berühmtheit erlangte sie durch ihren Sieg beim Straßen-rennen bei den Olympischen Spielen in Tokio 2021.</a:t>
            </a:r>
            <a:endParaRPr lang="de-AT" dirty="0"/>
          </a:p>
          <a:p>
            <a:pPr marL="0" indent="0">
              <a:buNone/>
            </a:pPr>
            <a:endParaRPr lang="de-AT" dirty="0"/>
          </a:p>
        </p:txBody>
      </p:sp>
      <p:sp>
        <p:nvSpPr>
          <p:cNvPr id="5" name="Textplatzhalter 4">
            <a:extLst>
              <a:ext uri="{FF2B5EF4-FFF2-40B4-BE49-F238E27FC236}">
                <a16:creationId xmlns:a16="http://schemas.microsoft.com/office/drawing/2014/main" id="{CA411D84-43CB-48F3-BB3F-E7EC0B0A8FA7}"/>
              </a:ext>
            </a:extLst>
          </p:cNvPr>
          <p:cNvSpPr>
            <a:spLocks noGrp="1"/>
          </p:cNvSpPr>
          <p:nvPr>
            <p:ph type="body" sz="quarter" idx="20"/>
          </p:nvPr>
        </p:nvSpPr>
        <p:spPr/>
        <p:txBody>
          <a:bodyPr/>
          <a:lstStyle/>
          <a:p>
            <a:r>
              <a:rPr lang="de-AT" dirty="0"/>
              <a:t>© </a:t>
            </a:r>
            <a:r>
              <a:rPr lang="de-AT" dirty="0" err="1"/>
              <a:t>anna</a:t>
            </a:r>
            <a:r>
              <a:rPr lang="de-AT" dirty="0"/>
              <a:t> </a:t>
            </a:r>
            <a:r>
              <a:rPr lang="de-AT" dirty="0" err="1"/>
              <a:t>kiesenhofer</a:t>
            </a:r>
            <a:endParaRPr lang="de-AT" dirty="0"/>
          </a:p>
        </p:txBody>
      </p:sp>
      <p:sp>
        <p:nvSpPr>
          <p:cNvPr id="6" name="Fußzeilenplatzhalter 5">
            <a:extLst>
              <a:ext uri="{FF2B5EF4-FFF2-40B4-BE49-F238E27FC236}">
                <a16:creationId xmlns:a16="http://schemas.microsoft.com/office/drawing/2014/main" id="{C5969244-3AC4-428E-8E1E-52C074EF7CE4}"/>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ECC48D9C-0049-4ECF-8EB0-97748A7324A5}"/>
              </a:ext>
            </a:extLst>
          </p:cNvPr>
          <p:cNvSpPr>
            <a:spLocks noGrp="1"/>
          </p:cNvSpPr>
          <p:nvPr>
            <p:ph type="sldNum" sz="quarter" idx="15"/>
          </p:nvPr>
        </p:nvSpPr>
        <p:spPr/>
        <p:txBody>
          <a:bodyPr/>
          <a:lstStyle/>
          <a:p>
            <a:fld id="{418F7AD7-DC47-44A0-A9D7-F1C17BFD6F09}" type="slidenum">
              <a:rPr lang="de-AT" smtClean="0"/>
              <a:pPr/>
              <a:t>79</a:t>
            </a:fld>
            <a:endParaRPr lang="de-AT" dirty="0"/>
          </a:p>
        </p:txBody>
      </p:sp>
      <p:pic>
        <p:nvPicPr>
          <p:cNvPr id="13" name="Bildplatzhalter 12" descr="Porträt Anna Kiesenhofer">
            <a:extLst>
              <a:ext uri="{FF2B5EF4-FFF2-40B4-BE49-F238E27FC236}">
                <a16:creationId xmlns:a16="http://schemas.microsoft.com/office/drawing/2014/main" id="{60773CB5-892B-4DA0-B65C-1DA41BB0ED08}"/>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t="-33"/>
          <a:stretch/>
        </p:blipFill>
        <p:spPr>
          <a:xfrm>
            <a:off x="6419850" y="466725"/>
            <a:ext cx="5292725" cy="5257800"/>
          </a:xfrm>
        </p:spPr>
      </p:pic>
    </p:spTree>
    <p:extLst>
      <p:ext uri="{BB962C8B-B14F-4D97-AF65-F5344CB8AC3E}">
        <p14:creationId xmlns:p14="http://schemas.microsoft.com/office/powerpoint/2010/main" val="213465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175E1-3187-4B39-9C37-973CC7C15B29}"/>
              </a:ext>
            </a:extLst>
          </p:cNvPr>
          <p:cNvSpPr>
            <a:spLocks noGrp="1"/>
          </p:cNvSpPr>
          <p:nvPr>
            <p:ph type="title"/>
          </p:nvPr>
        </p:nvSpPr>
        <p:spPr/>
        <p:txBody>
          <a:bodyPr/>
          <a:lstStyle/>
          <a:p>
            <a:r>
              <a:rPr lang="de-AT" dirty="0"/>
              <a:t>Forschungsschwerpunkte</a:t>
            </a:r>
            <a:r>
              <a:rPr lang="de-AT" sz="2800" dirty="0"/>
              <a:t> </a:t>
            </a:r>
            <a:endParaRPr lang="de-AT" sz="2800" b="0" dirty="0"/>
          </a:p>
        </p:txBody>
      </p:sp>
      <p:sp>
        <p:nvSpPr>
          <p:cNvPr id="3" name="Inhaltsplatzhalter 2">
            <a:extLst>
              <a:ext uri="{FF2B5EF4-FFF2-40B4-BE49-F238E27FC236}">
                <a16:creationId xmlns:a16="http://schemas.microsoft.com/office/drawing/2014/main" id="{298B57DF-464D-478E-A0CC-084C1487508C}"/>
              </a:ext>
            </a:extLst>
          </p:cNvPr>
          <p:cNvSpPr>
            <a:spLocks noGrp="1"/>
          </p:cNvSpPr>
          <p:nvPr>
            <p:ph idx="1"/>
          </p:nvPr>
        </p:nvSpPr>
        <p:spPr/>
        <p:txBody>
          <a:bodyPr/>
          <a:lstStyle/>
          <a:p>
            <a:pPr marL="0" indent="0">
              <a:buNone/>
            </a:pPr>
            <a:r>
              <a:rPr lang="de-DE" dirty="0"/>
              <a:t>Die Forschung an der TU Wien stützt sich auf 5 Forschungsschwerpunkte. Innerhalb dieser Forschungsschwerpunkte wird fakultätsübergreifend gearbeitet und das Forschungsspektrum laufend weiterentwickelt. </a:t>
            </a:r>
          </a:p>
          <a:p>
            <a:pPr marL="0" indent="0">
              <a:buNone/>
            </a:pPr>
            <a:endParaRPr lang="de-DE" dirty="0"/>
          </a:p>
          <a:p>
            <a:r>
              <a:rPr lang="en-US" dirty="0"/>
              <a:t>Computational Science and Engineering </a:t>
            </a:r>
          </a:p>
          <a:p>
            <a:r>
              <a:rPr lang="en-US" dirty="0"/>
              <a:t>Quantum Physics and Quantum Technologies </a:t>
            </a:r>
          </a:p>
          <a:p>
            <a:r>
              <a:rPr lang="en-US" dirty="0"/>
              <a:t>Materials and Matter</a:t>
            </a:r>
          </a:p>
          <a:p>
            <a:r>
              <a:rPr lang="en-US" dirty="0"/>
              <a:t>Information and Communication Technology</a:t>
            </a:r>
          </a:p>
          <a:p>
            <a:r>
              <a:rPr lang="en-US" dirty="0"/>
              <a:t>Energy and Environment </a:t>
            </a:r>
          </a:p>
          <a:p>
            <a:r>
              <a:rPr lang="en-US" dirty="0"/>
              <a:t>Additional Fields of Research</a:t>
            </a:r>
            <a:endParaRPr lang="de-AT" dirty="0"/>
          </a:p>
          <a:p>
            <a:pPr marL="0" indent="0">
              <a:buNone/>
            </a:pPr>
            <a:r>
              <a:rPr lang="de-DE" dirty="0"/>
              <a:t> </a:t>
            </a:r>
            <a:endParaRPr lang="de-AT" dirty="0"/>
          </a:p>
        </p:txBody>
      </p:sp>
      <p:sp>
        <p:nvSpPr>
          <p:cNvPr id="5" name="Fußzeilenplatzhalter 4">
            <a:extLst>
              <a:ext uri="{FF2B5EF4-FFF2-40B4-BE49-F238E27FC236}">
                <a16:creationId xmlns:a16="http://schemas.microsoft.com/office/drawing/2014/main" id="{E9BB2970-914F-4D69-B108-0C581192FF25}"/>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C69A085F-FC23-4323-BFF0-B7C9500AE76F}"/>
              </a:ext>
            </a:extLst>
          </p:cNvPr>
          <p:cNvSpPr>
            <a:spLocks noGrp="1"/>
          </p:cNvSpPr>
          <p:nvPr>
            <p:ph type="sldNum" sz="quarter" idx="15"/>
          </p:nvPr>
        </p:nvSpPr>
        <p:spPr/>
        <p:txBody>
          <a:bodyPr/>
          <a:lstStyle/>
          <a:p>
            <a:fld id="{418F7AD7-DC47-44A0-A9D7-F1C17BFD6F09}" type="slidenum">
              <a:rPr lang="de-AT" smtClean="0"/>
              <a:pPr/>
              <a:t>8</a:t>
            </a:fld>
            <a:endParaRPr lang="de-AT" dirty="0"/>
          </a:p>
        </p:txBody>
      </p:sp>
    </p:spTree>
    <p:extLst>
      <p:ext uri="{BB962C8B-B14F-4D97-AF65-F5344CB8AC3E}">
        <p14:creationId xmlns:p14="http://schemas.microsoft.com/office/powerpoint/2010/main" val="16461923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6DB26-3639-40CA-98BC-AA1655A8A4A1}"/>
              </a:ext>
            </a:extLst>
          </p:cNvPr>
          <p:cNvSpPr>
            <a:spLocks noGrp="1"/>
          </p:cNvSpPr>
          <p:nvPr>
            <p:ph type="title"/>
          </p:nvPr>
        </p:nvSpPr>
        <p:spPr/>
        <p:txBody>
          <a:bodyPr/>
          <a:lstStyle/>
          <a:p>
            <a:r>
              <a:rPr lang="de-AT" dirty="0"/>
              <a:t>Ferenc Krausz</a:t>
            </a:r>
          </a:p>
        </p:txBody>
      </p:sp>
      <p:sp>
        <p:nvSpPr>
          <p:cNvPr id="3" name="Textplatzhalter 2">
            <a:extLst>
              <a:ext uri="{FF2B5EF4-FFF2-40B4-BE49-F238E27FC236}">
                <a16:creationId xmlns:a16="http://schemas.microsoft.com/office/drawing/2014/main" id="{D4801450-F60E-4414-A765-00A23CDE281D}"/>
              </a:ext>
            </a:extLst>
          </p:cNvPr>
          <p:cNvSpPr>
            <a:spLocks noGrp="1"/>
          </p:cNvSpPr>
          <p:nvPr>
            <p:ph type="body" sz="quarter" idx="11"/>
          </p:nvPr>
        </p:nvSpPr>
        <p:spPr>
          <a:xfrm>
            <a:off x="1308101" y="1549400"/>
            <a:ext cx="4391430" cy="4346575"/>
          </a:xfrm>
        </p:spPr>
        <p:txBody>
          <a:bodyPr/>
          <a:lstStyle/>
          <a:p>
            <a:pPr marL="0" indent="0">
              <a:buNone/>
            </a:pPr>
            <a:r>
              <a:rPr lang="de-AT" b="0" i="0" u="none" strike="noStrike" dirty="0">
                <a:solidFill>
                  <a:srgbClr val="000000"/>
                </a:solidFill>
                <a:effectLst/>
                <a:latin typeface="Roboto" panose="02000000000000000000" pitchFamily="2" charset="0"/>
              </a:rPr>
              <a:t>2023 </a:t>
            </a:r>
            <a:r>
              <a:rPr lang="de-DE" dirty="0"/>
              <a:t>wurde Ferenc Krausz für seine </a:t>
            </a:r>
            <a:r>
              <a:rPr lang="de-AT" b="0" i="0" u="none" strike="noStrike" dirty="0">
                <a:solidFill>
                  <a:srgbClr val="000000"/>
                </a:solidFill>
                <a:effectLst/>
                <a:latin typeface="Roboto" panose="02000000000000000000" pitchFamily="2" charset="0"/>
              </a:rPr>
              <a:t>Grundlagenforschung in der Laseroptik</a:t>
            </a:r>
            <a:r>
              <a:rPr lang="de-DE" dirty="0"/>
              <a:t> mit dem Physik-Nobelpreis ausgezeichnet. </a:t>
            </a:r>
          </a:p>
          <a:p>
            <a:pPr marL="0" indent="0">
              <a:buNone/>
            </a:pPr>
            <a:r>
              <a:rPr lang="de-AT" b="0" i="0" u="none" strike="noStrike" dirty="0">
                <a:solidFill>
                  <a:srgbClr val="000000"/>
                </a:solidFill>
                <a:effectLst/>
                <a:latin typeface="Roboto" panose="02000000000000000000" pitchFamily="2" charset="0"/>
              </a:rPr>
              <a:t>Das Nobelpreiskomitee nannte in seiner Begründung ausdrücklich die Experimente, die er an der TU Wien durchführte. </a:t>
            </a:r>
          </a:p>
          <a:p>
            <a:pPr marL="0" indent="0">
              <a:buNone/>
            </a:pPr>
            <a:r>
              <a:rPr lang="de-AT" b="0" i="0" u="none" strike="noStrike" dirty="0">
                <a:solidFill>
                  <a:srgbClr val="000000"/>
                </a:solidFill>
                <a:effectLst/>
                <a:latin typeface="Roboto" panose="02000000000000000000" pitchFamily="2" charset="0"/>
              </a:rPr>
              <a:t>Seit 2003 ist Ferenc Krausz Direktor des Max-Planck-Instituts für Quantenoptik in Garching.</a:t>
            </a:r>
            <a:endParaRPr lang="de-AT" dirty="0"/>
          </a:p>
        </p:txBody>
      </p:sp>
      <p:sp>
        <p:nvSpPr>
          <p:cNvPr id="5" name="Textplatzhalter 4">
            <a:extLst>
              <a:ext uri="{FF2B5EF4-FFF2-40B4-BE49-F238E27FC236}">
                <a16:creationId xmlns:a16="http://schemas.microsoft.com/office/drawing/2014/main" id="{CA411D84-43CB-48F3-BB3F-E7EC0B0A8FA7}"/>
              </a:ext>
            </a:extLst>
          </p:cNvPr>
          <p:cNvSpPr>
            <a:spLocks noGrp="1"/>
          </p:cNvSpPr>
          <p:nvPr>
            <p:ph type="body" sz="quarter" idx="20"/>
          </p:nvPr>
        </p:nvSpPr>
        <p:spPr/>
        <p:txBody>
          <a:bodyPr/>
          <a:lstStyle/>
          <a:p>
            <a:r>
              <a:rPr lang="de-AT" dirty="0"/>
              <a:t>© TU Wien | Matthias </a:t>
            </a:r>
            <a:r>
              <a:rPr lang="de-AT" dirty="0" err="1"/>
              <a:t>heisler</a:t>
            </a:r>
            <a:r>
              <a:rPr lang="de-AT" dirty="0"/>
              <a:t>/</a:t>
            </a:r>
            <a:r>
              <a:rPr lang="de-AT" dirty="0" err="1"/>
              <a:t>goemb.at</a:t>
            </a:r>
            <a:endParaRPr lang="de-AT" dirty="0"/>
          </a:p>
        </p:txBody>
      </p:sp>
      <p:sp>
        <p:nvSpPr>
          <p:cNvPr id="6" name="Fußzeilenplatzhalter 5">
            <a:extLst>
              <a:ext uri="{FF2B5EF4-FFF2-40B4-BE49-F238E27FC236}">
                <a16:creationId xmlns:a16="http://schemas.microsoft.com/office/drawing/2014/main" id="{C5969244-3AC4-428E-8E1E-52C074EF7CE4}"/>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ECC48D9C-0049-4ECF-8EB0-97748A7324A5}"/>
              </a:ext>
            </a:extLst>
          </p:cNvPr>
          <p:cNvSpPr>
            <a:spLocks noGrp="1"/>
          </p:cNvSpPr>
          <p:nvPr>
            <p:ph type="sldNum" sz="quarter" idx="15"/>
          </p:nvPr>
        </p:nvSpPr>
        <p:spPr/>
        <p:txBody>
          <a:bodyPr/>
          <a:lstStyle/>
          <a:p>
            <a:fld id="{418F7AD7-DC47-44A0-A9D7-F1C17BFD6F09}" type="slidenum">
              <a:rPr lang="de-AT" smtClean="0"/>
              <a:pPr/>
              <a:t>80</a:t>
            </a:fld>
            <a:endParaRPr lang="de-AT" dirty="0"/>
          </a:p>
        </p:txBody>
      </p:sp>
      <p:pic>
        <p:nvPicPr>
          <p:cNvPr id="10" name="Bildplatzhalter 9" descr="Poträt: Ferenc Krausz">
            <a:extLst>
              <a:ext uri="{FF2B5EF4-FFF2-40B4-BE49-F238E27FC236}">
                <a16:creationId xmlns:a16="http://schemas.microsoft.com/office/drawing/2014/main" id="{AC5B99B9-D572-9F06-2DB7-D85608CD08A0}"/>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870114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4E706B03-D13E-48AE-9D1A-80B28D2227F1}"/>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9FFF47B7-1914-42C5-A8DC-9E0E21C9166F}"/>
              </a:ext>
            </a:extLst>
          </p:cNvPr>
          <p:cNvSpPr>
            <a:spLocks noGrp="1"/>
          </p:cNvSpPr>
          <p:nvPr>
            <p:ph type="sldNum" sz="quarter" idx="15"/>
          </p:nvPr>
        </p:nvSpPr>
        <p:spPr/>
        <p:txBody>
          <a:bodyPr/>
          <a:lstStyle/>
          <a:p>
            <a:fld id="{418F7AD7-DC47-44A0-A9D7-F1C17BFD6F09}" type="slidenum">
              <a:rPr lang="de-AT" smtClean="0"/>
              <a:pPr/>
              <a:t>81</a:t>
            </a:fld>
            <a:endParaRPr lang="de-AT" dirty="0"/>
          </a:p>
        </p:txBody>
      </p:sp>
      <p:pic>
        <p:nvPicPr>
          <p:cNvPr id="9" name="Bildplatzhalter 8" descr="TUW Maps Plan">
            <a:extLst>
              <a:ext uri="{FF2B5EF4-FFF2-40B4-BE49-F238E27FC236}">
                <a16:creationId xmlns:a16="http://schemas.microsoft.com/office/drawing/2014/main" id="{8C059C54-C8E7-4AAC-9999-F747D77C56ED}"/>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a:xfrm>
            <a:off x="0" y="0"/>
            <a:ext cx="12192000" cy="6063380"/>
          </a:xfrm>
        </p:spPr>
      </p:pic>
      <p:sp>
        <p:nvSpPr>
          <p:cNvPr id="10" name="Titel 2">
            <a:extLst>
              <a:ext uri="{FF2B5EF4-FFF2-40B4-BE49-F238E27FC236}">
                <a16:creationId xmlns:a16="http://schemas.microsoft.com/office/drawing/2014/main" id="{9F6C4C20-2868-4325-B958-C5ABFA0CD795}"/>
              </a:ext>
            </a:extLst>
          </p:cNvPr>
          <p:cNvSpPr txBox="1">
            <a:spLocks/>
          </p:cNvSpPr>
          <p:nvPr/>
        </p:nvSpPr>
        <p:spPr bwMode="gray">
          <a:xfrm>
            <a:off x="1308099" y="347448"/>
            <a:ext cx="10137141" cy="507896"/>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de-AT" cap="all" spc="300" dirty="0" err="1">
                <a:ln w="12700">
                  <a:solidFill>
                    <a:srgbClr val="006699"/>
                  </a:solidFill>
                </a:ln>
                <a:latin typeface="Arial Black" panose="020B0A04020102020204" pitchFamily="34" charset="0"/>
              </a:rPr>
              <a:t>standorte</a:t>
            </a:r>
            <a:endParaRPr lang="de-AT" cap="all" spc="300" dirty="0">
              <a:ln w="12700">
                <a:solidFill>
                  <a:srgbClr val="006699"/>
                </a:solidFill>
              </a:ln>
              <a:latin typeface="Arial Black" panose="020B0A04020102020204" pitchFamily="34" charset="0"/>
            </a:endParaRPr>
          </a:p>
        </p:txBody>
      </p:sp>
    </p:spTree>
    <p:extLst>
      <p:ext uri="{BB962C8B-B14F-4D97-AF65-F5344CB8AC3E}">
        <p14:creationId xmlns:p14="http://schemas.microsoft.com/office/powerpoint/2010/main" val="19455334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DEBF19-8823-440F-844D-EDDB19F053E8}"/>
              </a:ext>
            </a:extLst>
          </p:cNvPr>
          <p:cNvSpPr>
            <a:spLocks noGrp="1"/>
          </p:cNvSpPr>
          <p:nvPr>
            <p:ph type="title"/>
          </p:nvPr>
        </p:nvSpPr>
        <p:spPr/>
        <p:txBody>
          <a:bodyPr/>
          <a:lstStyle/>
          <a:p>
            <a:r>
              <a:rPr lang="de-AT" sz="2800" dirty="0"/>
              <a:t>Standorte</a:t>
            </a:r>
            <a:endParaRPr lang="de-AT" dirty="0"/>
          </a:p>
        </p:txBody>
      </p:sp>
      <p:sp>
        <p:nvSpPr>
          <p:cNvPr id="3" name="Inhaltsplatzhalter 2">
            <a:extLst>
              <a:ext uri="{FF2B5EF4-FFF2-40B4-BE49-F238E27FC236}">
                <a16:creationId xmlns:a16="http://schemas.microsoft.com/office/drawing/2014/main" id="{E881CAC3-82C5-4CB7-8B1E-03419A2B38DF}"/>
              </a:ext>
            </a:extLst>
          </p:cNvPr>
          <p:cNvSpPr>
            <a:spLocks noGrp="1"/>
          </p:cNvSpPr>
          <p:nvPr>
            <p:ph idx="1"/>
          </p:nvPr>
        </p:nvSpPr>
        <p:spPr/>
        <p:txBody>
          <a:bodyPr/>
          <a:lstStyle/>
          <a:p>
            <a:pPr marL="0" indent="0">
              <a:buNone/>
            </a:pPr>
            <a:r>
              <a:rPr lang="de-DE" dirty="0"/>
              <a:t>Die TU Wien entwickelt sich am historisch gewachsenen Standort zum modernen City-Campus. Sie umfasst derzeit vier innerstädtische Standorte sowie drei weitere Forschungsstätten in Wien.</a:t>
            </a: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p:txBody>
      </p:sp>
      <p:sp>
        <p:nvSpPr>
          <p:cNvPr id="5" name="Fußzeilenplatzhalter 4">
            <a:extLst>
              <a:ext uri="{FF2B5EF4-FFF2-40B4-BE49-F238E27FC236}">
                <a16:creationId xmlns:a16="http://schemas.microsoft.com/office/drawing/2014/main" id="{7E9FF34B-8937-4B1D-8709-8CEB2502EA7B}"/>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1383AED9-C521-4DFE-B7CD-F68E4445E7CB}"/>
              </a:ext>
            </a:extLst>
          </p:cNvPr>
          <p:cNvSpPr>
            <a:spLocks noGrp="1"/>
          </p:cNvSpPr>
          <p:nvPr>
            <p:ph type="sldNum" sz="quarter" idx="15"/>
          </p:nvPr>
        </p:nvSpPr>
        <p:spPr/>
        <p:txBody>
          <a:bodyPr/>
          <a:lstStyle/>
          <a:p>
            <a:fld id="{418F7AD7-DC47-44A0-A9D7-F1C17BFD6F09}" type="slidenum">
              <a:rPr lang="de-AT" smtClean="0"/>
              <a:pPr/>
              <a:t>82</a:t>
            </a:fld>
            <a:endParaRPr lang="de-AT" dirty="0"/>
          </a:p>
        </p:txBody>
      </p:sp>
      <p:sp>
        <p:nvSpPr>
          <p:cNvPr id="7" name="TextBox 6">
            <a:extLst>
              <a:ext uri="{FF2B5EF4-FFF2-40B4-BE49-F238E27FC236}">
                <a16:creationId xmlns:a16="http://schemas.microsoft.com/office/drawing/2014/main" id="{9D37467F-7D00-4FC7-8266-2FDE489FB86B}"/>
              </a:ext>
            </a:extLst>
          </p:cNvPr>
          <p:cNvSpPr txBox="1"/>
          <p:nvPr/>
        </p:nvSpPr>
        <p:spPr>
          <a:xfrm>
            <a:off x="1308100" y="5657462"/>
            <a:ext cx="6096000" cy="307777"/>
          </a:xfrm>
          <a:prstGeom prst="rect">
            <a:avLst/>
          </a:prstGeom>
          <a:noFill/>
        </p:spPr>
        <p:txBody>
          <a:bodyPr wrap="square" lIns="0" tIns="0" rIns="0" bIns="0">
            <a:spAutoFit/>
          </a:bodyPr>
          <a:lstStyle/>
          <a:p>
            <a:pPr marL="0" indent="0">
              <a:buNone/>
            </a:pPr>
            <a:r>
              <a:rPr lang="de-AT" sz="2000" dirty="0"/>
              <a:t>TUW Maps unter </a:t>
            </a:r>
            <a:r>
              <a:rPr lang="de-AT" sz="2000" dirty="0">
                <a:hlinkClick r:id="rId2"/>
              </a:rPr>
              <a:t>www.tuwien.at/maps</a:t>
            </a:r>
            <a:endParaRPr lang="de-AT" sz="2000" dirty="0"/>
          </a:p>
        </p:txBody>
      </p:sp>
    </p:spTree>
    <p:extLst>
      <p:ext uri="{BB962C8B-B14F-4D97-AF65-F5344CB8AC3E}">
        <p14:creationId xmlns:p14="http://schemas.microsoft.com/office/powerpoint/2010/main" val="33858579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3288C-EC09-424E-B8DF-D7608456E99E}"/>
              </a:ext>
            </a:extLst>
          </p:cNvPr>
          <p:cNvSpPr>
            <a:spLocks noGrp="1"/>
          </p:cNvSpPr>
          <p:nvPr>
            <p:ph type="title"/>
          </p:nvPr>
        </p:nvSpPr>
        <p:spPr/>
        <p:txBody>
          <a:bodyPr/>
          <a:lstStyle/>
          <a:p>
            <a:r>
              <a:rPr lang="de-AT" dirty="0"/>
              <a:t>Karlsplatz</a:t>
            </a:r>
          </a:p>
        </p:txBody>
      </p:sp>
      <p:sp>
        <p:nvSpPr>
          <p:cNvPr id="3" name="Textplatzhalter 2">
            <a:extLst>
              <a:ext uri="{FF2B5EF4-FFF2-40B4-BE49-F238E27FC236}">
                <a16:creationId xmlns:a16="http://schemas.microsoft.com/office/drawing/2014/main" id="{A6C58639-E1BD-4285-AB56-B0F2C613183F}"/>
              </a:ext>
            </a:extLst>
          </p:cNvPr>
          <p:cNvSpPr>
            <a:spLocks noGrp="1"/>
          </p:cNvSpPr>
          <p:nvPr>
            <p:ph type="body" sz="quarter" idx="11"/>
          </p:nvPr>
        </p:nvSpPr>
        <p:spPr>
          <a:xfrm>
            <a:off x="1308101" y="1549400"/>
            <a:ext cx="4464050" cy="3228009"/>
          </a:xfrm>
        </p:spPr>
        <p:txBody>
          <a:bodyPr/>
          <a:lstStyle/>
          <a:p>
            <a:pPr marL="0" indent="0">
              <a:buNone/>
            </a:pPr>
            <a:r>
              <a:rPr lang="de-DE" dirty="0"/>
              <a:t>Innerstädtischer Standort</a:t>
            </a:r>
          </a:p>
          <a:p>
            <a:pPr marL="0" indent="0">
              <a:buNone/>
            </a:pPr>
            <a:r>
              <a:rPr lang="de-DE" dirty="0"/>
              <a:t>Campus Karlsplatz</a:t>
            </a:r>
          </a:p>
          <a:p>
            <a:pPr marL="0" indent="0">
              <a:buNone/>
            </a:pPr>
            <a:endParaRPr lang="de-DE" dirty="0"/>
          </a:p>
          <a:p>
            <a:pPr marL="0" indent="0">
              <a:buNone/>
            </a:pPr>
            <a:r>
              <a:rPr lang="de-DE" dirty="0"/>
              <a:t>Karlsplatz 13, </a:t>
            </a:r>
          </a:p>
          <a:p>
            <a:pPr marL="0" indent="0">
              <a:buNone/>
            </a:pPr>
            <a:r>
              <a:rPr lang="de-DE" dirty="0"/>
              <a:t>1040 Wien</a:t>
            </a:r>
          </a:p>
          <a:p>
            <a:pPr marL="0" indent="0">
              <a:buNone/>
            </a:pPr>
            <a:endParaRPr lang="de-DE" dirty="0"/>
          </a:p>
          <a:p>
            <a:pPr marL="0" indent="0">
              <a:buNone/>
            </a:pPr>
            <a:endParaRPr lang="de-AT" dirty="0"/>
          </a:p>
        </p:txBody>
      </p:sp>
      <p:sp>
        <p:nvSpPr>
          <p:cNvPr id="5" name="Textplatzhalter 4">
            <a:extLst>
              <a:ext uri="{FF2B5EF4-FFF2-40B4-BE49-F238E27FC236}">
                <a16:creationId xmlns:a16="http://schemas.microsoft.com/office/drawing/2014/main" id="{D9F25E94-6566-4BE5-BE2E-4BAA7A2F0A42}"/>
              </a:ext>
            </a:extLst>
          </p:cNvPr>
          <p:cNvSpPr>
            <a:spLocks noGrp="1"/>
          </p:cNvSpPr>
          <p:nvPr>
            <p:ph type="body" sz="quarter" idx="20"/>
          </p:nvPr>
        </p:nvSpPr>
        <p:spPr>
          <a:xfrm>
            <a:off x="6420574" y="5795962"/>
            <a:ext cx="5292000" cy="100013"/>
          </a:xfrm>
        </p:spPr>
        <p:txBody>
          <a:bodyPr/>
          <a:lstStyle/>
          <a:p>
            <a:r>
              <a:rPr lang="de-AT" dirty="0"/>
              <a:t>© TU Wien</a:t>
            </a:r>
          </a:p>
        </p:txBody>
      </p:sp>
      <p:sp>
        <p:nvSpPr>
          <p:cNvPr id="6" name="Fußzeilenplatzhalter 5">
            <a:extLst>
              <a:ext uri="{FF2B5EF4-FFF2-40B4-BE49-F238E27FC236}">
                <a16:creationId xmlns:a16="http://schemas.microsoft.com/office/drawing/2014/main" id="{081E8E0C-CAB8-42EE-BF4B-46A1635E6816}"/>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049BCBD2-6CA4-4D6F-A8CE-2A7A9FAF9464}"/>
              </a:ext>
            </a:extLst>
          </p:cNvPr>
          <p:cNvSpPr>
            <a:spLocks noGrp="1"/>
          </p:cNvSpPr>
          <p:nvPr>
            <p:ph type="sldNum" sz="quarter" idx="15"/>
          </p:nvPr>
        </p:nvSpPr>
        <p:spPr/>
        <p:txBody>
          <a:bodyPr/>
          <a:lstStyle/>
          <a:p>
            <a:fld id="{418F7AD7-DC47-44A0-A9D7-F1C17BFD6F09}" type="slidenum">
              <a:rPr lang="de-AT" smtClean="0"/>
              <a:pPr/>
              <a:t>83</a:t>
            </a:fld>
            <a:endParaRPr lang="de-AT" dirty="0"/>
          </a:p>
        </p:txBody>
      </p:sp>
      <p:pic>
        <p:nvPicPr>
          <p:cNvPr id="16" name="Bildplatzhalter 15" descr="Kuppelsaal Karlsplatz">
            <a:extLst>
              <a:ext uri="{FF2B5EF4-FFF2-40B4-BE49-F238E27FC236}">
                <a16:creationId xmlns:a16="http://schemas.microsoft.com/office/drawing/2014/main" id="{42A16EC9-258E-46FF-9F3B-75D06FE0F2A9}"/>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Box 10">
            <a:extLst>
              <a:ext uri="{FF2B5EF4-FFF2-40B4-BE49-F238E27FC236}">
                <a16:creationId xmlns:a16="http://schemas.microsoft.com/office/drawing/2014/main" id="{E276C42C-92EF-4685-B542-82166402CCAB}"/>
              </a:ext>
            </a:extLst>
          </p:cNvPr>
          <p:cNvSpPr txBox="1"/>
          <p:nvPr/>
        </p:nvSpPr>
        <p:spPr>
          <a:xfrm>
            <a:off x="1308100" y="5657462"/>
            <a:ext cx="6096000" cy="307777"/>
          </a:xfrm>
          <a:prstGeom prst="rect">
            <a:avLst/>
          </a:prstGeom>
          <a:noFill/>
        </p:spPr>
        <p:txBody>
          <a:bodyPr wrap="square" lIns="0" tIns="0" rIns="0" bIns="0">
            <a:spAutoFit/>
          </a:bodyPr>
          <a:lstStyle/>
          <a:p>
            <a:pPr marL="0" indent="0">
              <a:buNone/>
            </a:pPr>
            <a:r>
              <a:rPr lang="de-AT" sz="2000" dirty="0"/>
              <a:t>TUW Maps unter </a:t>
            </a:r>
            <a:r>
              <a:rPr lang="de-AT" sz="2000" dirty="0">
                <a:hlinkClick r:id="rId3"/>
              </a:rPr>
              <a:t>www.tuwien.at/maps</a:t>
            </a:r>
            <a:endParaRPr lang="de-AT" sz="2000" dirty="0"/>
          </a:p>
        </p:txBody>
      </p:sp>
    </p:spTree>
    <p:extLst>
      <p:ext uri="{BB962C8B-B14F-4D97-AF65-F5344CB8AC3E}">
        <p14:creationId xmlns:p14="http://schemas.microsoft.com/office/powerpoint/2010/main" val="7701464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3288C-EC09-424E-B8DF-D7608456E99E}"/>
              </a:ext>
            </a:extLst>
          </p:cNvPr>
          <p:cNvSpPr>
            <a:spLocks noGrp="1"/>
          </p:cNvSpPr>
          <p:nvPr>
            <p:ph type="title"/>
          </p:nvPr>
        </p:nvSpPr>
        <p:spPr/>
        <p:txBody>
          <a:bodyPr/>
          <a:lstStyle/>
          <a:p>
            <a:r>
              <a:rPr lang="de-AT" dirty="0"/>
              <a:t>Getreidemarkt</a:t>
            </a:r>
          </a:p>
        </p:txBody>
      </p:sp>
      <p:sp>
        <p:nvSpPr>
          <p:cNvPr id="3" name="Textplatzhalter 2">
            <a:extLst>
              <a:ext uri="{FF2B5EF4-FFF2-40B4-BE49-F238E27FC236}">
                <a16:creationId xmlns:a16="http://schemas.microsoft.com/office/drawing/2014/main" id="{A6C58639-E1BD-4285-AB56-B0F2C613183F}"/>
              </a:ext>
            </a:extLst>
          </p:cNvPr>
          <p:cNvSpPr>
            <a:spLocks noGrp="1"/>
          </p:cNvSpPr>
          <p:nvPr>
            <p:ph type="body" sz="quarter" idx="11"/>
          </p:nvPr>
        </p:nvSpPr>
        <p:spPr>
          <a:xfrm>
            <a:off x="1308101" y="1549401"/>
            <a:ext cx="4464050" cy="3327400"/>
          </a:xfrm>
        </p:spPr>
        <p:txBody>
          <a:bodyPr/>
          <a:lstStyle/>
          <a:p>
            <a:pPr marL="0" indent="0">
              <a:buNone/>
            </a:pPr>
            <a:r>
              <a:rPr lang="de-DE" dirty="0"/>
              <a:t>Innerstädtischer Standort</a:t>
            </a:r>
          </a:p>
          <a:p>
            <a:pPr marL="0" indent="0">
              <a:buNone/>
            </a:pPr>
            <a:r>
              <a:rPr lang="de-AT" dirty="0"/>
              <a:t>Campus Getreidemarkt</a:t>
            </a:r>
          </a:p>
          <a:p>
            <a:pPr marL="0" indent="0">
              <a:buNone/>
            </a:pPr>
            <a:endParaRPr lang="de-AT" dirty="0"/>
          </a:p>
          <a:p>
            <a:pPr marL="0" indent="0">
              <a:buNone/>
            </a:pPr>
            <a:r>
              <a:rPr lang="de-AT" dirty="0"/>
              <a:t>Getreidemarkt 9, </a:t>
            </a:r>
          </a:p>
          <a:p>
            <a:pPr marL="0" indent="0">
              <a:buNone/>
            </a:pPr>
            <a:r>
              <a:rPr lang="de-AT" dirty="0"/>
              <a:t>1060 Wien</a:t>
            </a:r>
          </a:p>
          <a:p>
            <a:pPr marL="0" indent="0">
              <a:buNone/>
            </a:pPr>
            <a:endParaRPr lang="de-AT" dirty="0"/>
          </a:p>
          <a:p>
            <a:pPr marL="0" indent="0">
              <a:buNone/>
            </a:pPr>
            <a:endParaRPr lang="de-AT" dirty="0"/>
          </a:p>
          <a:p>
            <a:pPr marL="0" indent="0">
              <a:buNone/>
            </a:pPr>
            <a:endParaRPr lang="de-AT" dirty="0"/>
          </a:p>
        </p:txBody>
      </p:sp>
      <p:sp>
        <p:nvSpPr>
          <p:cNvPr id="5" name="Textplatzhalter 4">
            <a:extLst>
              <a:ext uri="{FF2B5EF4-FFF2-40B4-BE49-F238E27FC236}">
                <a16:creationId xmlns:a16="http://schemas.microsoft.com/office/drawing/2014/main" id="{D9F25E94-6566-4BE5-BE2E-4BAA7A2F0A42}"/>
              </a:ext>
            </a:extLst>
          </p:cNvPr>
          <p:cNvSpPr>
            <a:spLocks noGrp="1"/>
          </p:cNvSpPr>
          <p:nvPr>
            <p:ph type="body" sz="quarter" idx="20"/>
          </p:nvPr>
        </p:nvSpPr>
        <p:spPr/>
        <p:txBody>
          <a:bodyPr/>
          <a:lstStyle/>
          <a:p>
            <a:r>
              <a:rPr lang="de-AT" dirty="0"/>
              <a:t>© </a:t>
            </a:r>
            <a:r>
              <a:rPr lang="de-AT" dirty="0" err="1"/>
              <a:t>skylens</a:t>
            </a:r>
            <a:r>
              <a:rPr lang="de-AT" dirty="0"/>
              <a:t> </a:t>
            </a:r>
            <a:r>
              <a:rPr lang="de-AT" dirty="0" err="1"/>
              <a:t>wien</a:t>
            </a:r>
            <a:endParaRPr lang="de-AT" dirty="0"/>
          </a:p>
        </p:txBody>
      </p:sp>
      <p:sp>
        <p:nvSpPr>
          <p:cNvPr id="6" name="Fußzeilenplatzhalter 5">
            <a:extLst>
              <a:ext uri="{FF2B5EF4-FFF2-40B4-BE49-F238E27FC236}">
                <a16:creationId xmlns:a16="http://schemas.microsoft.com/office/drawing/2014/main" id="{081E8E0C-CAB8-42EE-BF4B-46A1635E6816}"/>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049BCBD2-6CA4-4D6F-A8CE-2A7A9FAF9464}"/>
              </a:ext>
            </a:extLst>
          </p:cNvPr>
          <p:cNvSpPr>
            <a:spLocks noGrp="1"/>
          </p:cNvSpPr>
          <p:nvPr>
            <p:ph type="sldNum" sz="quarter" idx="15"/>
          </p:nvPr>
        </p:nvSpPr>
        <p:spPr/>
        <p:txBody>
          <a:bodyPr/>
          <a:lstStyle/>
          <a:p>
            <a:fld id="{418F7AD7-DC47-44A0-A9D7-F1C17BFD6F09}" type="slidenum">
              <a:rPr lang="de-AT" smtClean="0"/>
              <a:pPr/>
              <a:t>84</a:t>
            </a:fld>
            <a:endParaRPr lang="de-AT" dirty="0"/>
          </a:p>
        </p:txBody>
      </p:sp>
      <p:pic>
        <p:nvPicPr>
          <p:cNvPr id="12" name="Bildplatzhalter 11" descr="Energieplus-Hochhaus Getreidemarkt">
            <a:extLst>
              <a:ext uri="{FF2B5EF4-FFF2-40B4-BE49-F238E27FC236}">
                <a16:creationId xmlns:a16="http://schemas.microsoft.com/office/drawing/2014/main" id="{775E8239-45EF-4424-A5D7-C9012C225B26}"/>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60901423-F033-4A9A-BEEE-5A41056FAA95}"/>
              </a:ext>
            </a:extLst>
          </p:cNvPr>
          <p:cNvSpPr txBox="1"/>
          <p:nvPr/>
        </p:nvSpPr>
        <p:spPr>
          <a:xfrm>
            <a:off x="1308100" y="5657462"/>
            <a:ext cx="6096000" cy="307777"/>
          </a:xfrm>
          <a:prstGeom prst="rect">
            <a:avLst/>
          </a:prstGeom>
          <a:noFill/>
        </p:spPr>
        <p:txBody>
          <a:bodyPr wrap="square" lIns="0" tIns="0" rIns="0" bIns="0">
            <a:spAutoFit/>
          </a:bodyPr>
          <a:lstStyle/>
          <a:p>
            <a:pPr marL="0" indent="0">
              <a:buNone/>
            </a:pPr>
            <a:r>
              <a:rPr lang="de-AT" sz="2000" dirty="0"/>
              <a:t>TUW Maps unter </a:t>
            </a:r>
            <a:r>
              <a:rPr lang="de-AT" sz="2000" dirty="0">
                <a:hlinkClick r:id="rId3"/>
              </a:rPr>
              <a:t>www.tuwien.at/maps</a:t>
            </a:r>
            <a:endParaRPr lang="de-AT" sz="2000" dirty="0"/>
          </a:p>
        </p:txBody>
      </p:sp>
    </p:spTree>
    <p:extLst>
      <p:ext uri="{BB962C8B-B14F-4D97-AF65-F5344CB8AC3E}">
        <p14:creationId xmlns:p14="http://schemas.microsoft.com/office/powerpoint/2010/main" val="4508161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3288C-EC09-424E-B8DF-D7608456E99E}"/>
              </a:ext>
            </a:extLst>
          </p:cNvPr>
          <p:cNvSpPr>
            <a:spLocks noGrp="1"/>
          </p:cNvSpPr>
          <p:nvPr>
            <p:ph type="title"/>
          </p:nvPr>
        </p:nvSpPr>
        <p:spPr/>
        <p:txBody>
          <a:bodyPr/>
          <a:lstStyle/>
          <a:p>
            <a:r>
              <a:rPr lang="de-AT" dirty="0" err="1"/>
              <a:t>Gußhaus</a:t>
            </a:r>
            <a:endParaRPr lang="de-AT" dirty="0"/>
          </a:p>
        </p:txBody>
      </p:sp>
      <p:sp>
        <p:nvSpPr>
          <p:cNvPr id="3" name="Textplatzhalter 2">
            <a:extLst>
              <a:ext uri="{FF2B5EF4-FFF2-40B4-BE49-F238E27FC236}">
                <a16:creationId xmlns:a16="http://schemas.microsoft.com/office/drawing/2014/main" id="{A6C58639-E1BD-4285-AB56-B0F2C613183F}"/>
              </a:ext>
            </a:extLst>
          </p:cNvPr>
          <p:cNvSpPr>
            <a:spLocks noGrp="1"/>
          </p:cNvSpPr>
          <p:nvPr>
            <p:ph type="body" sz="quarter" idx="11"/>
          </p:nvPr>
        </p:nvSpPr>
        <p:spPr>
          <a:xfrm>
            <a:off x="1308101" y="1549401"/>
            <a:ext cx="4464050" cy="2890078"/>
          </a:xfrm>
        </p:spPr>
        <p:txBody>
          <a:bodyPr/>
          <a:lstStyle/>
          <a:p>
            <a:pPr marL="0" indent="0">
              <a:buNone/>
            </a:pPr>
            <a:r>
              <a:rPr lang="de-DE" dirty="0"/>
              <a:t>Innerstädtischer Standort</a:t>
            </a:r>
          </a:p>
          <a:p>
            <a:pPr marL="0" indent="0">
              <a:buNone/>
            </a:pPr>
            <a:r>
              <a:rPr lang="de-AT" dirty="0"/>
              <a:t>Campus </a:t>
            </a:r>
            <a:r>
              <a:rPr lang="de-AT" dirty="0" err="1"/>
              <a:t>Gußhaus</a:t>
            </a:r>
            <a:endParaRPr lang="de-AT" dirty="0"/>
          </a:p>
          <a:p>
            <a:pPr marL="0" indent="0">
              <a:buNone/>
            </a:pPr>
            <a:endParaRPr lang="de-AT" dirty="0"/>
          </a:p>
          <a:p>
            <a:pPr marL="0" indent="0">
              <a:buNone/>
            </a:pPr>
            <a:r>
              <a:rPr lang="de-AT" dirty="0" err="1"/>
              <a:t>Gußhausstraße</a:t>
            </a:r>
            <a:r>
              <a:rPr lang="de-AT" dirty="0"/>
              <a:t> 25–29, </a:t>
            </a:r>
          </a:p>
          <a:p>
            <a:pPr marL="0" indent="0">
              <a:buNone/>
            </a:pPr>
            <a:r>
              <a:rPr lang="de-AT" dirty="0"/>
              <a:t>1040 Wien</a:t>
            </a:r>
          </a:p>
          <a:p>
            <a:pPr marL="0" indent="0">
              <a:buNone/>
            </a:pPr>
            <a:endParaRPr lang="de-AT" dirty="0"/>
          </a:p>
          <a:p>
            <a:pPr marL="0" indent="0">
              <a:buNone/>
            </a:pPr>
            <a:endParaRPr lang="de-AT" dirty="0"/>
          </a:p>
          <a:p>
            <a:pPr marL="0" indent="0">
              <a:buNone/>
            </a:pPr>
            <a:endParaRPr lang="de-AT" dirty="0"/>
          </a:p>
          <a:p>
            <a:pPr marL="0" indent="0">
              <a:buNone/>
            </a:pPr>
            <a:endParaRPr lang="de-AT" dirty="0"/>
          </a:p>
        </p:txBody>
      </p:sp>
      <p:sp>
        <p:nvSpPr>
          <p:cNvPr id="5" name="Textplatzhalter 4">
            <a:extLst>
              <a:ext uri="{FF2B5EF4-FFF2-40B4-BE49-F238E27FC236}">
                <a16:creationId xmlns:a16="http://schemas.microsoft.com/office/drawing/2014/main" id="{D9F25E94-6566-4BE5-BE2E-4BAA7A2F0A42}"/>
              </a:ext>
            </a:extLst>
          </p:cNvPr>
          <p:cNvSpPr>
            <a:spLocks noGrp="1"/>
          </p:cNvSpPr>
          <p:nvPr>
            <p:ph type="body" sz="quarter" idx="20"/>
          </p:nvPr>
        </p:nvSpPr>
        <p:spPr/>
        <p:txBody>
          <a:bodyPr/>
          <a:lstStyle/>
          <a:p>
            <a:r>
              <a:rPr lang="de-AT" dirty="0"/>
              <a:t>© </a:t>
            </a:r>
            <a:r>
              <a:rPr lang="de-AT" dirty="0" err="1"/>
              <a:t>lukas</a:t>
            </a:r>
            <a:r>
              <a:rPr lang="de-AT" dirty="0"/>
              <a:t> </a:t>
            </a:r>
            <a:r>
              <a:rPr lang="de-AT" dirty="0" err="1"/>
              <a:t>schaller</a:t>
            </a:r>
            <a:endParaRPr lang="de-AT" dirty="0"/>
          </a:p>
        </p:txBody>
      </p:sp>
      <p:sp>
        <p:nvSpPr>
          <p:cNvPr id="6" name="Fußzeilenplatzhalter 5">
            <a:extLst>
              <a:ext uri="{FF2B5EF4-FFF2-40B4-BE49-F238E27FC236}">
                <a16:creationId xmlns:a16="http://schemas.microsoft.com/office/drawing/2014/main" id="{081E8E0C-CAB8-42EE-BF4B-46A1635E6816}"/>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049BCBD2-6CA4-4D6F-A8CE-2A7A9FAF9464}"/>
              </a:ext>
            </a:extLst>
          </p:cNvPr>
          <p:cNvSpPr>
            <a:spLocks noGrp="1"/>
          </p:cNvSpPr>
          <p:nvPr>
            <p:ph type="sldNum" sz="quarter" idx="15"/>
          </p:nvPr>
        </p:nvSpPr>
        <p:spPr/>
        <p:txBody>
          <a:bodyPr/>
          <a:lstStyle/>
          <a:p>
            <a:fld id="{418F7AD7-DC47-44A0-A9D7-F1C17BFD6F09}" type="slidenum">
              <a:rPr lang="de-AT" smtClean="0"/>
              <a:pPr/>
              <a:t>85</a:t>
            </a:fld>
            <a:endParaRPr lang="de-AT" dirty="0"/>
          </a:p>
        </p:txBody>
      </p:sp>
      <p:pic>
        <p:nvPicPr>
          <p:cNvPr id="12" name="Bildplatzhalter 11" descr="Labor im Campus Gußhaus">
            <a:extLst>
              <a:ext uri="{FF2B5EF4-FFF2-40B4-BE49-F238E27FC236}">
                <a16:creationId xmlns:a16="http://schemas.microsoft.com/office/drawing/2014/main" id="{82B2DAC5-49D4-4562-B9DD-A0878F7215E0}"/>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E330CBB4-F809-4942-AE09-D263875021B1}"/>
              </a:ext>
            </a:extLst>
          </p:cNvPr>
          <p:cNvSpPr txBox="1"/>
          <p:nvPr/>
        </p:nvSpPr>
        <p:spPr>
          <a:xfrm>
            <a:off x="1308100" y="5657462"/>
            <a:ext cx="4787900" cy="307777"/>
          </a:xfrm>
          <a:prstGeom prst="rect">
            <a:avLst/>
          </a:prstGeom>
          <a:noFill/>
        </p:spPr>
        <p:txBody>
          <a:bodyPr wrap="square" lIns="0" tIns="0" rIns="0" bIns="0">
            <a:spAutoFit/>
          </a:bodyPr>
          <a:lstStyle/>
          <a:p>
            <a:pPr marL="0" indent="0">
              <a:buNone/>
            </a:pPr>
            <a:r>
              <a:rPr lang="de-AT" sz="2000" dirty="0"/>
              <a:t>TUW Maps unter </a:t>
            </a:r>
            <a:r>
              <a:rPr lang="de-AT" sz="2000" dirty="0">
                <a:hlinkClick r:id="rId3"/>
              </a:rPr>
              <a:t>www.tuwien.at/maps</a:t>
            </a:r>
            <a:endParaRPr lang="de-AT" sz="2000" dirty="0"/>
          </a:p>
        </p:txBody>
      </p:sp>
    </p:spTree>
    <p:extLst>
      <p:ext uri="{BB962C8B-B14F-4D97-AF65-F5344CB8AC3E}">
        <p14:creationId xmlns:p14="http://schemas.microsoft.com/office/powerpoint/2010/main" val="10859002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3288C-EC09-424E-B8DF-D7608456E99E}"/>
              </a:ext>
            </a:extLst>
          </p:cNvPr>
          <p:cNvSpPr>
            <a:spLocks noGrp="1"/>
          </p:cNvSpPr>
          <p:nvPr>
            <p:ph type="title"/>
          </p:nvPr>
        </p:nvSpPr>
        <p:spPr/>
        <p:txBody>
          <a:bodyPr/>
          <a:lstStyle/>
          <a:p>
            <a:r>
              <a:rPr lang="de-AT" dirty="0" err="1"/>
              <a:t>Freihaus</a:t>
            </a:r>
            <a:endParaRPr lang="de-AT" dirty="0"/>
          </a:p>
        </p:txBody>
      </p:sp>
      <p:sp>
        <p:nvSpPr>
          <p:cNvPr id="3" name="Textplatzhalter 2">
            <a:extLst>
              <a:ext uri="{FF2B5EF4-FFF2-40B4-BE49-F238E27FC236}">
                <a16:creationId xmlns:a16="http://schemas.microsoft.com/office/drawing/2014/main" id="{A6C58639-E1BD-4285-AB56-B0F2C613183F}"/>
              </a:ext>
            </a:extLst>
          </p:cNvPr>
          <p:cNvSpPr>
            <a:spLocks noGrp="1"/>
          </p:cNvSpPr>
          <p:nvPr>
            <p:ph type="body" sz="quarter" idx="11"/>
          </p:nvPr>
        </p:nvSpPr>
        <p:spPr>
          <a:xfrm>
            <a:off x="1308101" y="1549401"/>
            <a:ext cx="4464050" cy="2850322"/>
          </a:xfrm>
        </p:spPr>
        <p:txBody>
          <a:bodyPr/>
          <a:lstStyle/>
          <a:p>
            <a:pPr marL="0" indent="0">
              <a:buNone/>
            </a:pPr>
            <a:r>
              <a:rPr lang="de-DE" dirty="0"/>
              <a:t>Innerstädtischer Standort</a:t>
            </a:r>
          </a:p>
          <a:p>
            <a:pPr marL="0" indent="0">
              <a:buNone/>
            </a:pPr>
            <a:r>
              <a:rPr lang="de-AT" dirty="0"/>
              <a:t>Campus </a:t>
            </a:r>
            <a:r>
              <a:rPr lang="de-AT" dirty="0" err="1"/>
              <a:t>Freihaus</a:t>
            </a:r>
            <a:endParaRPr lang="de-AT" dirty="0"/>
          </a:p>
          <a:p>
            <a:pPr marL="0" indent="0">
              <a:buNone/>
            </a:pPr>
            <a:endParaRPr lang="de-AT" dirty="0"/>
          </a:p>
          <a:p>
            <a:pPr marL="0" indent="0">
              <a:buNone/>
            </a:pPr>
            <a:r>
              <a:rPr lang="de-AT" dirty="0" err="1"/>
              <a:t>Wiedner</a:t>
            </a:r>
            <a:r>
              <a:rPr lang="de-AT" dirty="0"/>
              <a:t> Hauptstraße 8–10, </a:t>
            </a:r>
          </a:p>
          <a:p>
            <a:pPr marL="0" indent="0">
              <a:buNone/>
            </a:pPr>
            <a:r>
              <a:rPr lang="de-AT" dirty="0"/>
              <a:t>1040 Wien</a:t>
            </a:r>
          </a:p>
          <a:p>
            <a:pPr marL="0" indent="0">
              <a:buNone/>
            </a:pPr>
            <a:endParaRPr lang="de-AT" dirty="0"/>
          </a:p>
          <a:p>
            <a:pPr marL="0" indent="0">
              <a:buNone/>
            </a:pPr>
            <a:endParaRPr lang="de-AT" dirty="0"/>
          </a:p>
          <a:p>
            <a:pPr marL="0" indent="0">
              <a:buNone/>
            </a:pPr>
            <a:endParaRPr lang="de-AT" dirty="0"/>
          </a:p>
          <a:p>
            <a:pPr marL="0" indent="0">
              <a:buNone/>
            </a:pPr>
            <a:endParaRPr lang="de-AT" dirty="0"/>
          </a:p>
        </p:txBody>
      </p:sp>
      <p:sp>
        <p:nvSpPr>
          <p:cNvPr id="5" name="Textplatzhalter 4">
            <a:extLst>
              <a:ext uri="{FF2B5EF4-FFF2-40B4-BE49-F238E27FC236}">
                <a16:creationId xmlns:a16="http://schemas.microsoft.com/office/drawing/2014/main" id="{D9F25E94-6566-4BE5-BE2E-4BAA7A2F0A42}"/>
              </a:ext>
            </a:extLst>
          </p:cNvPr>
          <p:cNvSpPr>
            <a:spLocks noGrp="1"/>
          </p:cNvSpPr>
          <p:nvPr>
            <p:ph type="body" sz="quarter" idx="20"/>
          </p:nvPr>
        </p:nvSpPr>
        <p:spPr/>
        <p:txBody>
          <a:bodyPr/>
          <a:lstStyle/>
          <a:p>
            <a:r>
              <a:rPr lang="de-AT" dirty="0"/>
              <a:t>© </a:t>
            </a:r>
            <a:r>
              <a:rPr lang="de-AT" dirty="0" err="1"/>
              <a:t>peter</a:t>
            </a:r>
            <a:r>
              <a:rPr lang="de-AT" dirty="0"/>
              <a:t> </a:t>
            </a:r>
            <a:r>
              <a:rPr lang="de-AT" dirty="0" err="1"/>
              <a:t>haas</a:t>
            </a:r>
            <a:endParaRPr lang="de-AT" dirty="0"/>
          </a:p>
        </p:txBody>
      </p:sp>
      <p:sp>
        <p:nvSpPr>
          <p:cNvPr id="6" name="Fußzeilenplatzhalter 5">
            <a:extLst>
              <a:ext uri="{FF2B5EF4-FFF2-40B4-BE49-F238E27FC236}">
                <a16:creationId xmlns:a16="http://schemas.microsoft.com/office/drawing/2014/main" id="{081E8E0C-CAB8-42EE-BF4B-46A1635E6816}"/>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049BCBD2-6CA4-4D6F-A8CE-2A7A9FAF9464}"/>
              </a:ext>
            </a:extLst>
          </p:cNvPr>
          <p:cNvSpPr>
            <a:spLocks noGrp="1"/>
          </p:cNvSpPr>
          <p:nvPr>
            <p:ph type="sldNum" sz="quarter" idx="15"/>
          </p:nvPr>
        </p:nvSpPr>
        <p:spPr/>
        <p:txBody>
          <a:bodyPr/>
          <a:lstStyle/>
          <a:p>
            <a:fld id="{418F7AD7-DC47-44A0-A9D7-F1C17BFD6F09}" type="slidenum">
              <a:rPr lang="de-AT" smtClean="0"/>
              <a:pPr/>
              <a:t>86</a:t>
            </a:fld>
            <a:endParaRPr lang="de-AT" dirty="0"/>
          </a:p>
        </p:txBody>
      </p:sp>
      <p:pic>
        <p:nvPicPr>
          <p:cNvPr id="12" name="Bildplatzhalter 11" descr="TU Wien Bibliothek">
            <a:extLst>
              <a:ext uri="{FF2B5EF4-FFF2-40B4-BE49-F238E27FC236}">
                <a16:creationId xmlns:a16="http://schemas.microsoft.com/office/drawing/2014/main" id="{BFABFE9C-4A67-47EC-A033-C9FEDAE5C2BC}"/>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C9AC17A2-66EB-4CD7-BAAA-AEA2717383C7}"/>
              </a:ext>
            </a:extLst>
          </p:cNvPr>
          <p:cNvSpPr txBox="1"/>
          <p:nvPr/>
        </p:nvSpPr>
        <p:spPr>
          <a:xfrm>
            <a:off x="1308100" y="5657462"/>
            <a:ext cx="6096000" cy="307777"/>
          </a:xfrm>
          <a:prstGeom prst="rect">
            <a:avLst/>
          </a:prstGeom>
          <a:noFill/>
        </p:spPr>
        <p:txBody>
          <a:bodyPr wrap="square" lIns="0" tIns="0" rIns="0" bIns="0">
            <a:spAutoFit/>
          </a:bodyPr>
          <a:lstStyle/>
          <a:p>
            <a:pPr marL="0" indent="0">
              <a:buNone/>
            </a:pPr>
            <a:r>
              <a:rPr lang="de-AT" sz="2000" dirty="0"/>
              <a:t>TUW Maps unter </a:t>
            </a:r>
            <a:r>
              <a:rPr lang="de-AT" sz="2000" dirty="0">
                <a:hlinkClick r:id="rId3"/>
              </a:rPr>
              <a:t>www.tuwien.at/maps</a:t>
            </a:r>
            <a:endParaRPr lang="de-AT" sz="2000" dirty="0"/>
          </a:p>
        </p:txBody>
      </p:sp>
    </p:spTree>
    <p:extLst>
      <p:ext uri="{BB962C8B-B14F-4D97-AF65-F5344CB8AC3E}">
        <p14:creationId xmlns:p14="http://schemas.microsoft.com/office/powerpoint/2010/main" val="41111725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3288C-EC09-424E-B8DF-D7608456E99E}"/>
              </a:ext>
            </a:extLst>
          </p:cNvPr>
          <p:cNvSpPr>
            <a:spLocks noGrp="1"/>
          </p:cNvSpPr>
          <p:nvPr>
            <p:ph type="title"/>
          </p:nvPr>
        </p:nvSpPr>
        <p:spPr/>
        <p:txBody>
          <a:bodyPr/>
          <a:lstStyle/>
          <a:p>
            <a:r>
              <a:rPr lang="de-AT" dirty="0"/>
              <a:t>Pilotfabrik</a:t>
            </a:r>
          </a:p>
        </p:txBody>
      </p:sp>
      <p:sp>
        <p:nvSpPr>
          <p:cNvPr id="3" name="Textplatzhalter 2">
            <a:extLst>
              <a:ext uri="{FF2B5EF4-FFF2-40B4-BE49-F238E27FC236}">
                <a16:creationId xmlns:a16="http://schemas.microsoft.com/office/drawing/2014/main" id="{A6C58639-E1BD-4285-AB56-B0F2C613183F}"/>
              </a:ext>
            </a:extLst>
          </p:cNvPr>
          <p:cNvSpPr>
            <a:spLocks noGrp="1"/>
          </p:cNvSpPr>
          <p:nvPr>
            <p:ph type="body" sz="quarter" idx="11"/>
          </p:nvPr>
        </p:nvSpPr>
        <p:spPr>
          <a:xfrm>
            <a:off x="1308101" y="1549401"/>
            <a:ext cx="4464050" cy="3181626"/>
          </a:xfrm>
        </p:spPr>
        <p:txBody>
          <a:bodyPr/>
          <a:lstStyle/>
          <a:p>
            <a:pPr marL="0" indent="0">
              <a:buNone/>
            </a:pPr>
            <a:r>
              <a:rPr lang="de-AT" dirty="0"/>
              <a:t>Pilotfabrik Industrie 4.0</a:t>
            </a:r>
          </a:p>
          <a:p>
            <a:pPr marL="0" indent="0">
              <a:buNone/>
            </a:pPr>
            <a:endParaRPr lang="de-AT" dirty="0"/>
          </a:p>
          <a:p>
            <a:pPr marL="0" indent="0">
              <a:buNone/>
            </a:pPr>
            <a:r>
              <a:rPr lang="de-AT" dirty="0"/>
              <a:t>Seestadtstraße 27, </a:t>
            </a:r>
          </a:p>
          <a:p>
            <a:pPr marL="0" indent="0">
              <a:buNone/>
            </a:pPr>
            <a:r>
              <a:rPr lang="de-AT" dirty="0"/>
              <a:t>1220 Wien</a:t>
            </a:r>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endParaRPr lang="de-AT" dirty="0"/>
          </a:p>
        </p:txBody>
      </p:sp>
      <p:sp>
        <p:nvSpPr>
          <p:cNvPr id="5" name="Textplatzhalter 4">
            <a:extLst>
              <a:ext uri="{FF2B5EF4-FFF2-40B4-BE49-F238E27FC236}">
                <a16:creationId xmlns:a16="http://schemas.microsoft.com/office/drawing/2014/main" id="{D9F25E94-6566-4BE5-BE2E-4BAA7A2F0A42}"/>
              </a:ext>
            </a:extLst>
          </p:cNvPr>
          <p:cNvSpPr>
            <a:spLocks noGrp="1"/>
          </p:cNvSpPr>
          <p:nvPr>
            <p:ph type="body" sz="quarter" idx="20"/>
          </p:nvPr>
        </p:nvSpPr>
        <p:spPr/>
        <p:txBody>
          <a:bodyPr/>
          <a:lstStyle/>
          <a:p>
            <a:r>
              <a:rPr lang="de-AT" dirty="0"/>
              <a:t>© TU Wien | Matthias </a:t>
            </a:r>
            <a:r>
              <a:rPr lang="de-AT" dirty="0" err="1"/>
              <a:t>heisler</a:t>
            </a:r>
            <a:r>
              <a:rPr lang="de-AT" dirty="0"/>
              <a:t>/</a:t>
            </a:r>
            <a:r>
              <a:rPr lang="de-AT" dirty="0" err="1"/>
              <a:t>goemb.at</a:t>
            </a:r>
            <a:endParaRPr lang="de-AT" dirty="0"/>
          </a:p>
        </p:txBody>
      </p:sp>
      <p:sp>
        <p:nvSpPr>
          <p:cNvPr id="6" name="Fußzeilenplatzhalter 5">
            <a:extLst>
              <a:ext uri="{FF2B5EF4-FFF2-40B4-BE49-F238E27FC236}">
                <a16:creationId xmlns:a16="http://schemas.microsoft.com/office/drawing/2014/main" id="{081E8E0C-CAB8-42EE-BF4B-46A1635E6816}"/>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049BCBD2-6CA4-4D6F-A8CE-2A7A9FAF9464}"/>
              </a:ext>
            </a:extLst>
          </p:cNvPr>
          <p:cNvSpPr>
            <a:spLocks noGrp="1"/>
          </p:cNvSpPr>
          <p:nvPr>
            <p:ph type="sldNum" sz="quarter" idx="15"/>
          </p:nvPr>
        </p:nvSpPr>
        <p:spPr/>
        <p:txBody>
          <a:bodyPr/>
          <a:lstStyle/>
          <a:p>
            <a:fld id="{418F7AD7-DC47-44A0-A9D7-F1C17BFD6F09}" type="slidenum">
              <a:rPr lang="de-AT" smtClean="0"/>
              <a:pPr/>
              <a:t>87</a:t>
            </a:fld>
            <a:endParaRPr lang="de-AT" dirty="0"/>
          </a:p>
        </p:txBody>
      </p:sp>
      <p:pic>
        <p:nvPicPr>
          <p:cNvPr id="12" name="Bildplatzhalter 11" descr="Labor in der Pilotfabrik">
            <a:extLst>
              <a:ext uri="{FF2B5EF4-FFF2-40B4-BE49-F238E27FC236}">
                <a16:creationId xmlns:a16="http://schemas.microsoft.com/office/drawing/2014/main" id="{AB2C4FEB-FBD1-4B6D-A66A-7D97E584165C}"/>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FC441D2B-9B1F-43C5-9226-3E0D95480CD9}"/>
              </a:ext>
            </a:extLst>
          </p:cNvPr>
          <p:cNvSpPr txBox="1"/>
          <p:nvPr/>
        </p:nvSpPr>
        <p:spPr>
          <a:xfrm>
            <a:off x="1308100" y="5657462"/>
            <a:ext cx="6096000" cy="307777"/>
          </a:xfrm>
          <a:prstGeom prst="rect">
            <a:avLst/>
          </a:prstGeom>
          <a:noFill/>
        </p:spPr>
        <p:txBody>
          <a:bodyPr wrap="square" lIns="0" tIns="0" rIns="0" bIns="0">
            <a:spAutoFit/>
          </a:bodyPr>
          <a:lstStyle/>
          <a:p>
            <a:pPr marL="0" indent="0">
              <a:buNone/>
            </a:pPr>
            <a:r>
              <a:rPr lang="de-AT" sz="2000" dirty="0"/>
              <a:t>TUW Maps unter </a:t>
            </a:r>
            <a:r>
              <a:rPr lang="de-AT" sz="2000" dirty="0">
                <a:hlinkClick r:id="rId3"/>
              </a:rPr>
              <a:t>www.tuwien.at/maps</a:t>
            </a:r>
            <a:endParaRPr lang="de-AT" sz="2000" dirty="0"/>
          </a:p>
        </p:txBody>
      </p:sp>
    </p:spTree>
    <p:extLst>
      <p:ext uri="{BB962C8B-B14F-4D97-AF65-F5344CB8AC3E}">
        <p14:creationId xmlns:p14="http://schemas.microsoft.com/office/powerpoint/2010/main" val="6028199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3288C-EC09-424E-B8DF-D7608456E99E}"/>
              </a:ext>
            </a:extLst>
          </p:cNvPr>
          <p:cNvSpPr>
            <a:spLocks noGrp="1"/>
          </p:cNvSpPr>
          <p:nvPr>
            <p:ph type="title"/>
          </p:nvPr>
        </p:nvSpPr>
        <p:spPr/>
        <p:txBody>
          <a:bodyPr/>
          <a:lstStyle/>
          <a:p>
            <a:r>
              <a:rPr lang="de-AT" dirty="0"/>
              <a:t>Science Center</a:t>
            </a:r>
          </a:p>
        </p:txBody>
      </p:sp>
      <p:sp>
        <p:nvSpPr>
          <p:cNvPr id="3" name="Textplatzhalter 2">
            <a:extLst>
              <a:ext uri="{FF2B5EF4-FFF2-40B4-BE49-F238E27FC236}">
                <a16:creationId xmlns:a16="http://schemas.microsoft.com/office/drawing/2014/main" id="{A6C58639-E1BD-4285-AB56-B0F2C613183F}"/>
              </a:ext>
            </a:extLst>
          </p:cNvPr>
          <p:cNvSpPr>
            <a:spLocks noGrp="1"/>
          </p:cNvSpPr>
          <p:nvPr>
            <p:ph type="body" sz="quarter" idx="11"/>
          </p:nvPr>
        </p:nvSpPr>
        <p:spPr>
          <a:xfrm>
            <a:off x="1308101" y="1549400"/>
            <a:ext cx="4464050" cy="3527425"/>
          </a:xfrm>
        </p:spPr>
        <p:txBody>
          <a:bodyPr/>
          <a:lstStyle/>
          <a:p>
            <a:pPr marL="0" indent="0">
              <a:buNone/>
            </a:pPr>
            <a:r>
              <a:rPr lang="de-AT" dirty="0"/>
              <a:t>Science Center am Arsenal</a:t>
            </a:r>
          </a:p>
          <a:p>
            <a:pPr marL="0" indent="0">
              <a:buNone/>
            </a:pPr>
            <a:endParaRPr lang="de-AT" dirty="0"/>
          </a:p>
          <a:p>
            <a:pPr marL="0" indent="0">
              <a:buNone/>
            </a:pPr>
            <a:r>
              <a:rPr lang="de-AT" dirty="0"/>
              <a:t>Franz-Grill-Straße, </a:t>
            </a:r>
          </a:p>
          <a:p>
            <a:pPr marL="0" indent="0">
              <a:buNone/>
            </a:pPr>
            <a:r>
              <a:rPr lang="de-AT" dirty="0"/>
              <a:t>1030 Wien</a:t>
            </a:r>
          </a:p>
          <a:p>
            <a:pPr marL="0" indent="0">
              <a:buNone/>
            </a:pPr>
            <a:endParaRPr lang="de-AT" sz="2000" dirty="0"/>
          </a:p>
          <a:p>
            <a:pPr marL="0" indent="0">
              <a:buNone/>
            </a:pPr>
            <a:endParaRPr lang="de-AT" sz="2000" dirty="0"/>
          </a:p>
          <a:p>
            <a:pPr marL="0" indent="0">
              <a:buNone/>
            </a:pPr>
            <a:endParaRPr lang="de-AT" sz="2000" dirty="0"/>
          </a:p>
          <a:p>
            <a:pPr marL="0" indent="0">
              <a:buNone/>
            </a:pPr>
            <a:endParaRPr lang="de-AT" sz="2000" dirty="0"/>
          </a:p>
          <a:p>
            <a:pPr marL="0" indent="0">
              <a:buNone/>
            </a:pPr>
            <a:endParaRPr lang="de-AT" sz="2000" dirty="0"/>
          </a:p>
          <a:p>
            <a:pPr marL="0" indent="0">
              <a:buNone/>
            </a:pPr>
            <a:endParaRPr lang="de-AT" sz="2000" dirty="0"/>
          </a:p>
          <a:p>
            <a:pPr marL="0" indent="0">
              <a:buNone/>
            </a:pPr>
            <a:endParaRPr lang="de-AT" dirty="0"/>
          </a:p>
        </p:txBody>
      </p:sp>
      <p:sp>
        <p:nvSpPr>
          <p:cNvPr id="5" name="Textplatzhalter 4">
            <a:extLst>
              <a:ext uri="{FF2B5EF4-FFF2-40B4-BE49-F238E27FC236}">
                <a16:creationId xmlns:a16="http://schemas.microsoft.com/office/drawing/2014/main" id="{D9F25E94-6566-4BE5-BE2E-4BAA7A2F0A42}"/>
              </a:ext>
            </a:extLst>
          </p:cNvPr>
          <p:cNvSpPr>
            <a:spLocks noGrp="1"/>
          </p:cNvSpPr>
          <p:nvPr>
            <p:ph type="body" sz="quarter" idx="20"/>
          </p:nvPr>
        </p:nvSpPr>
        <p:spPr/>
        <p:txBody>
          <a:bodyPr/>
          <a:lstStyle/>
          <a:p>
            <a:r>
              <a:rPr lang="de-AT" dirty="0"/>
              <a:t>© TU Wien | Matthias </a:t>
            </a:r>
            <a:r>
              <a:rPr lang="de-AT" dirty="0" err="1"/>
              <a:t>heisler</a:t>
            </a:r>
            <a:r>
              <a:rPr lang="de-AT" dirty="0"/>
              <a:t>/</a:t>
            </a:r>
            <a:r>
              <a:rPr lang="de-AT" dirty="0" err="1"/>
              <a:t>goemb.at</a:t>
            </a:r>
            <a:endParaRPr lang="de-AT" dirty="0"/>
          </a:p>
        </p:txBody>
      </p:sp>
      <p:sp>
        <p:nvSpPr>
          <p:cNvPr id="6" name="Fußzeilenplatzhalter 5">
            <a:extLst>
              <a:ext uri="{FF2B5EF4-FFF2-40B4-BE49-F238E27FC236}">
                <a16:creationId xmlns:a16="http://schemas.microsoft.com/office/drawing/2014/main" id="{081E8E0C-CAB8-42EE-BF4B-46A1635E6816}"/>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049BCBD2-6CA4-4D6F-A8CE-2A7A9FAF9464}"/>
              </a:ext>
            </a:extLst>
          </p:cNvPr>
          <p:cNvSpPr>
            <a:spLocks noGrp="1"/>
          </p:cNvSpPr>
          <p:nvPr>
            <p:ph type="sldNum" sz="quarter" idx="15"/>
          </p:nvPr>
        </p:nvSpPr>
        <p:spPr/>
        <p:txBody>
          <a:bodyPr/>
          <a:lstStyle/>
          <a:p>
            <a:fld id="{418F7AD7-DC47-44A0-A9D7-F1C17BFD6F09}" type="slidenum">
              <a:rPr lang="de-AT" smtClean="0"/>
              <a:pPr/>
              <a:t>88</a:t>
            </a:fld>
            <a:endParaRPr lang="de-AT" dirty="0"/>
          </a:p>
        </p:txBody>
      </p:sp>
      <p:pic>
        <p:nvPicPr>
          <p:cNvPr id="12" name="Bildplatzhalter 11" descr="Luftansicht des Science Center, im Hintergrund ist ein Teil von Wien und der Donauturm zu sehen.">
            <a:extLst>
              <a:ext uri="{FF2B5EF4-FFF2-40B4-BE49-F238E27FC236}">
                <a16:creationId xmlns:a16="http://schemas.microsoft.com/office/drawing/2014/main" id="{527F4EAC-1CC3-495F-A5D8-34B8E5B6FDD9}"/>
              </a:ext>
            </a:extLst>
          </p:cNvPr>
          <p:cNvPicPr>
            <a:picLocks noGrp="1"/>
          </p:cNvPicPr>
          <p:nvPr>
            <p:ph type="pic" sz="quarter" idx="12"/>
          </p:nvPr>
        </p:nvPicPr>
        <p:blipFill rotWithShape="1">
          <a:blip r:embed="rId2" cstate="screen">
            <a:extLst>
              <a:ext uri="{28A0092B-C50C-407E-A947-70E740481C1C}">
                <a14:useLocalDpi xmlns:a14="http://schemas.microsoft.com/office/drawing/2010/main"/>
              </a:ext>
            </a:extLst>
          </a:blip>
          <a:srcRect b="-366"/>
          <a:stretch/>
        </p:blipFill>
        <p:spPr>
          <a:xfrm>
            <a:off x="6419849" y="466725"/>
            <a:ext cx="5292000" cy="5257800"/>
          </a:xfrm>
        </p:spPr>
      </p:pic>
      <p:sp>
        <p:nvSpPr>
          <p:cNvPr id="8" name="TextBox 7">
            <a:extLst>
              <a:ext uri="{FF2B5EF4-FFF2-40B4-BE49-F238E27FC236}">
                <a16:creationId xmlns:a16="http://schemas.microsoft.com/office/drawing/2014/main" id="{EF706F2D-A874-426F-A8C3-660B99815D92}"/>
              </a:ext>
            </a:extLst>
          </p:cNvPr>
          <p:cNvSpPr txBox="1"/>
          <p:nvPr/>
        </p:nvSpPr>
        <p:spPr>
          <a:xfrm>
            <a:off x="1308100" y="5657462"/>
            <a:ext cx="6096000" cy="307777"/>
          </a:xfrm>
          <a:prstGeom prst="rect">
            <a:avLst/>
          </a:prstGeom>
          <a:noFill/>
        </p:spPr>
        <p:txBody>
          <a:bodyPr wrap="square" lIns="0" tIns="0" rIns="0" bIns="0">
            <a:spAutoFit/>
          </a:bodyPr>
          <a:lstStyle/>
          <a:p>
            <a:pPr marL="0" indent="0">
              <a:buNone/>
            </a:pPr>
            <a:r>
              <a:rPr lang="de-AT" sz="2000" dirty="0"/>
              <a:t>TUW Maps unter </a:t>
            </a:r>
            <a:r>
              <a:rPr lang="de-AT" sz="2000" dirty="0">
                <a:hlinkClick r:id="rId3"/>
              </a:rPr>
              <a:t>www.tuwien.at/maps</a:t>
            </a:r>
            <a:endParaRPr lang="de-AT" sz="2000" dirty="0"/>
          </a:p>
        </p:txBody>
      </p:sp>
    </p:spTree>
    <p:extLst>
      <p:ext uri="{BB962C8B-B14F-4D97-AF65-F5344CB8AC3E}">
        <p14:creationId xmlns:p14="http://schemas.microsoft.com/office/powerpoint/2010/main" val="27700810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3288C-EC09-424E-B8DF-D7608456E99E}"/>
              </a:ext>
            </a:extLst>
          </p:cNvPr>
          <p:cNvSpPr>
            <a:spLocks noGrp="1"/>
          </p:cNvSpPr>
          <p:nvPr>
            <p:ph type="title"/>
          </p:nvPr>
        </p:nvSpPr>
        <p:spPr/>
        <p:txBody>
          <a:bodyPr/>
          <a:lstStyle/>
          <a:p>
            <a:r>
              <a:rPr lang="de-AT" dirty="0"/>
              <a:t>Atominstitut</a:t>
            </a:r>
          </a:p>
        </p:txBody>
      </p:sp>
      <p:sp>
        <p:nvSpPr>
          <p:cNvPr id="3" name="Textplatzhalter 2">
            <a:extLst>
              <a:ext uri="{FF2B5EF4-FFF2-40B4-BE49-F238E27FC236}">
                <a16:creationId xmlns:a16="http://schemas.microsoft.com/office/drawing/2014/main" id="{A6C58639-E1BD-4285-AB56-B0F2C613183F}"/>
              </a:ext>
            </a:extLst>
          </p:cNvPr>
          <p:cNvSpPr>
            <a:spLocks noGrp="1"/>
          </p:cNvSpPr>
          <p:nvPr>
            <p:ph type="body" sz="quarter" idx="11"/>
          </p:nvPr>
        </p:nvSpPr>
        <p:spPr>
          <a:xfrm>
            <a:off x="1308101" y="1549401"/>
            <a:ext cx="4464050" cy="3108738"/>
          </a:xfrm>
        </p:spPr>
        <p:txBody>
          <a:bodyPr/>
          <a:lstStyle/>
          <a:p>
            <a:pPr marL="0" indent="0">
              <a:buNone/>
            </a:pPr>
            <a:r>
              <a:rPr lang="de-AT" dirty="0"/>
              <a:t>Atominstitut</a:t>
            </a:r>
          </a:p>
          <a:p>
            <a:pPr marL="0" indent="0">
              <a:buNone/>
            </a:pPr>
            <a:endParaRPr lang="de-AT" dirty="0"/>
          </a:p>
          <a:p>
            <a:pPr marL="0" indent="0">
              <a:buNone/>
            </a:pPr>
            <a:r>
              <a:rPr lang="de-AT" dirty="0"/>
              <a:t>Stadionallee 2, </a:t>
            </a:r>
          </a:p>
          <a:p>
            <a:pPr marL="0" indent="0">
              <a:buNone/>
            </a:pPr>
            <a:r>
              <a:rPr lang="de-AT" dirty="0"/>
              <a:t>1030 Wien</a:t>
            </a:r>
          </a:p>
          <a:p>
            <a:pPr marL="0" indent="0">
              <a:buNone/>
            </a:pPr>
            <a:endParaRPr lang="de-AT" sz="2400" dirty="0"/>
          </a:p>
          <a:p>
            <a:pPr marL="0" indent="0">
              <a:buNone/>
            </a:pPr>
            <a:endParaRPr lang="de-AT" sz="2400" dirty="0"/>
          </a:p>
          <a:p>
            <a:pPr marL="0" indent="0">
              <a:buNone/>
            </a:pPr>
            <a:endParaRPr lang="de-AT" sz="2400" dirty="0"/>
          </a:p>
          <a:p>
            <a:pPr marL="0" indent="0">
              <a:buNone/>
            </a:pPr>
            <a:endParaRPr lang="de-AT" sz="2000" dirty="0"/>
          </a:p>
          <a:p>
            <a:pPr marL="0" indent="0">
              <a:buNone/>
            </a:pPr>
            <a:endParaRPr lang="de-AT" sz="2000" dirty="0"/>
          </a:p>
          <a:p>
            <a:pPr marL="0" indent="0">
              <a:buNone/>
            </a:pPr>
            <a:endParaRPr lang="de-AT" sz="2000" dirty="0"/>
          </a:p>
        </p:txBody>
      </p:sp>
      <p:sp>
        <p:nvSpPr>
          <p:cNvPr id="5" name="Textplatzhalter 4">
            <a:extLst>
              <a:ext uri="{FF2B5EF4-FFF2-40B4-BE49-F238E27FC236}">
                <a16:creationId xmlns:a16="http://schemas.microsoft.com/office/drawing/2014/main" id="{D9F25E94-6566-4BE5-BE2E-4BAA7A2F0A42}"/>
              </a:ext>
            </a:extLst>
          </p:cNvPr>
          <p:cNvSpPr>
            <a:spLocks noGrp="1"/>
          </p:cNvSpPr>
          <p:nvPr>
            <p:ph type="body" sz="quarter" idx="20"/>
          </p:nvPr>
        </p:nvSpPr>
        <p:spPr/>
        <p:txBody>
          <a:bodyPr/>
          <a:lstStyle/>
          <a:p>
            <a:r>
              <a:rPr lang="de-AT" dirty="0"/>
              <a:t>© TU Wien | Matthias </a:t>
            </a:r>
            <a:r>
              <a:rPr lang="de-AT" dirty="0" err="1"/>
              <a:t>heisler</a:t>
            </a:r>
            <a:r>
              <a:rPr lang="de-AT" dirty="0"/>
              <a:t>/</a:t>
            </a:r>
            <a:r>
              <a:rPr lang="de-AT" dirty="0" err="1"/>
              <a:t>goemb.at</a:t>
            </a:r>
            <a:endParaRPr lang="de-AT" dirty="0"/>
          </a:p>
        </p:txBody>
      </p:sp>
      <p:sp>
        <p:nvSpPr>
          <p:cNvPr id="6" name="Fußzeilenplatzhalter 5">
            <a:extLst>
              <a:ext uri="{FF2B5EF4-FFF2-40B4-BE49-F238E27FC236}">
                <a16:creationId xmlns:a16="http://schemas.microsoft.com/office/drawing/2014/main" id="{081E8E0C-CAB8-42EE-BF4B-46A1635E6816}"/>
              </a:ext>
            </a:extLst>
          </p:cNvPr>
          <p:cNvSpPr>
            <a:spLocks noGrp="1"/>
          </p:cNvSpPr>
          <p:nvPr>
            <p:ph type="ftr" sz="quarter" idx="14"/>
          </p:nvPr>
        </p:nvSpPr>
        <p:spPr/>
        <p:txBody>
          <a:bodyPr/>
          <a:lstStyle/>
          <a:p>
            <a:r>
              <a:rPr lang="de-DE" dirty="0"/>
              <a:t>Auf einen Blick | Oktober 2023</a:t>
            </a:r>
            <a:endParaRPr lang="de-AT" dirty="0"/>
          </a:p>
        </p:txBody>
      </p:sp>
      <p:sp>
        <p:nvSpPr>
          <p:cNvPr id="7" name="Foliennummernplatzhalter 6">
            <a:extLst>
              <a:ext uri="{FF2B5EF4-FFF2-40B4-BE49-F238E27FC236}">
                <a16:creationId xmlns:a16="http://schemas.microsoft.com/office/drawing/2014/main" id="{049BCBD2-6CA4-4D6F-A8CE-2A7A9FAF9464}"/>
              </a:ext>
            </a:extLst>
          </p:cNvPr>
          <p:cNvSpPr>
            <a:spLocks noGrp="1"/>
          </p:cNvSpPr>
          <p:nvPr>
            <p:ph type="sldNum" sz="quarter" idx="15"/>
          </p:nvPr>
        </p:nvSpPr>
        <p:spPr/>
        <p:txBody>
          <a:bodyPr/>
          <a:lstStyle/>
          <a:p>
            <a:fld id="{418F7AD7-DC47-44A0-A9D7-F1C17BFD6F09}" type="slidenum">
              <a:rPr lang="de-AT" smtClean="0"/>
              <a:pPr/>
              <a:t>89</a:t>
            </a:fld>
            <a:endParaRPr lang="de-AT" dirty="0"/>
          </a:p>
        </p:txBody>
      </p:sp>
      <p:pic>
        <p:nvPicPr>
          <p:cNvPr id="12" name="Bildplatzhalter 11" descr="Test-Reaktor">
            <a:extLst>
              <a:ext uri="{FF2B5EF4-FFF2-40B4-BE49-F238E27FC236}">
                <a16:creationId xmlns:a16="http://schemas.microsoft.com/office/drawing/2014/main" id="{5066F6F7-EAF0-4B45-AB0B-88F951D2536D}"/>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8F6E66F3-5E62-435C-A32B-A89A897C5A45}"/>
              </a:ext>
            </a:extLst>
          </p:cNvPr>
          <p:cNvSpPr txBox="1"/>
          <p:nvPr/>
        </p:nvSpPr>
        <p:spPr>
          <a:xfrm>
            <a:off x="1308100" y="5657462"/>
            <a:ext cx="6096000" cy="307777"/>
          </a:xfrm>
          <a:prstGeom prst="rect">
            <a:avLst/>
          </a:prstGeom>
          <a:noFill/>
        </p:spPr>
        <p:txBody>
          <a:bodyPr wrap="square" lIns="0" tIns="0" rIns="0" bIns="0">
            <a:spAutoFit/>
          </a:bodyPr>
          <a:lstStyle/>
          <a:p>
            <a:pPr marL="0" indent="0">
              <a:buNone/>
            </a:pPr>
            <a:r>
              <a:rPr lang="de-AT" sz="2000" dirty="0"/>
              <a:t>TUW Maps unter </a:t>
            </a:r>
            <a:r>
              <a:rPr lang="de-AT" sz="2000" dirty="0">
                <a:hlinkClick r:id="rId3"/>
              </a:rPr>
              <a:t>www.tuwien.at/maps</a:t>
            </a:r>
            <a:endParaRPr lang="de-AT" sz="2000" dirty="0"/>
          </a:p>
        </p:txBody>
      </p:sp>
    </p:spTree>
    <p:extLst>
      <p:ext uri="{BB962C8B-B14F-4D97-AF65-F5344CB8AC3E}">
        <p14:creationId xmlns:p14="http://schemas.microsoft.com/office/powerpoint/2010/main" val="657756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175E1-3187-4B39-9C37-973CC7C15B29}"/>
              </a:ext>
            </a:extLst>
          </p:cNvPr>
          <p:cNvSpPr>
            <a:spLocks noGrp="1"/>
          </p:cNvSpPr>
          <p:nvPr>
            <p:ph type="title"/>
          </p:nvPr>
        </p:nvSpPr>
        <p:spPr/>
        <p:txBody>
          <a:bodyPr/>
          <a:lstStyle/>
          <a:p>
            <a:r>
              <a:rPr lang="de-AT" dirty="0"/>
              <a:t>Forschungsschwerpunkte im Detail: </a:t>
            </a:r>
            <a:br>
              <a:rPr lang="de-AT" dirty="0"/>
            </a:br>
            <a:r>
              <a:rPr lang="de-AT" dirty="0"/>
              <a:t>Computational Science and Engineering </a:t>
            </a:r>
            <a:endParaRPr lang="de-AT" b="0" dirty="0"/>
          </a:p>
        </p:txBody>
      </p:sp>
      <p:sp>
        <p:nvSpPr>
          <p:cNvPr id="3" name="Inhaltsplatzhalter 2">
            <a:extLst>
              <a:ext uri="{FF2B5EF4-FFF2-40B4-BE49-F238E27FC236}">
                <a16:creationId xmlns:a16="http://schemas.microsoft.com/office/drawing/2014/main" id="{298B57DF-464D-478E-A0CC-084C1487508C}"/>
              </a:ext>
            </a:extLst>
          </p:cNvPr>
          <p:cNvSpPr>
            <a:spLocks noGrp="1"/>
          </p:cNvSpPr>
          <p:nvPr>
            <p:ph idx="1"/>
          </p:nvPr>
        </p:nvSpPr>
        <p:spPr/>
        <p:txBody>
          <a:bodyPr/>
          <a:lstStyle/>
          <a:p>
            <a:r>
              <a:rPr lang="en-US" dirty="0"/>
              <a:t>Computational Materials Science</a:t>
            </a:r>
          </a:p>
          <a:p>
            <a:r>
              <a:rPr lang="en-US" dirty="0"/>
              <a:t>Computational Fluid Dynamics</a:t>
            </a:r>
          </a:p>
          <a:p>
            <a:r>
              <a:rPr lang="en-US" dirty="0"/>
              <a:t>Computational System Design</a:t>
            </a:r>
          </a:p>
          <a:p>
            <a:r>
              <a:rPr lang="en-US" dirty="0"/>
              <a:t>Mathematical and Algorithmic Foundations</a:t>
            </a:r>
          </a:p>
          <a:p>
            <a:r>
              <a:rPr lang="en-US" dirty="0"/>
              <a:t>Computer Science Foundations</a:t>
            </a:r>
          </a:p>
          <a:p>
            <a:r>
              <a:rPr lang="en-US" dirty="0"/>
              <a:t>Modeling and Simulation</a:t>
            </a:r>
            <a:endParaRPr lang="de-AT" dirty="0"/>
          </a:p>
        </p:txBody>
      </p:sp>
      <p:sp>
        <p:nvSpPr>
          <p:cNvPr id="5" name="Fußzeilenplatzhalter 4">
            <a:extLst>
              <a:ext uri="{FF2B5EF4-FFF2-40B4-BE49-F238E27FC236}">
                <a16:creationId xmlns:a16="http://schemas.microsoft.com/office/drawing/2014/main" id="{E9BB2970-914F-4D69-B108-0C581192FF25}"/>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C69A085F-FC23-4323-BFF0-B7C9500AE76F}"/>
              </a:ext>
            </a:extLst>
          </p:cNvPr>
          <p:cNvSpPr>
            <a:spLocks noGrp="1"/>
          </p:cNvSpPr>
          <p:nvPr>
            <p:ph type="sldNum" sz="quarter" idx="15"/>
          </p:nvPr>
        </p:nvSpPr>
        <p:spPr/>
        <p:txBody>
          <a:bodyPr/>
          <a:lstStyle/>
          <a:p>
            <a:fld id="{418F7AD7-DC47-44A0-A9D7-F1C17BFD6F09}" type="slidenum">
              <a:rPr lang="de-AT" smtClean="0"/>
              <a:pPr/>
              <a:t>9</a:t>
            </a:fld>
            <a:endParaRPr lang="de-AT" dirty="0"/>
          </a:p>
        </p:txBody>
      </p:sp>
    </p:spTree>
    <p:extLst>
      <p:ext uri="{BB962C8B-B14F-4D97-AF65-F5344CB8AC3E}">
        <p14:creationId xmlns:p14="http://schemas.microsoft.com/office/powerpoint/2010/main" val="10943603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413D702-DC6F-4F2D-A239-E56FD50DEAD3}"/>
              </a:ext>
            </a:extLst>
          </p:cNvPr>
          <p:cNvSpPr>
            <a:spLocks noGrp="1"/>
          </p:cNvSpPr>
          <p:nvPr>
            <p:ph type="body" sz="quarter" idx="17"/>
          </p:nvPr>
        </p:nvSpPr>
        <p:spPr/>
        <p:txBody>
          <a:bodyPr/>
          <a:lstStyle/>
          <a:p>
            <a:r>
              <a:rPr lang="de-AT" dirty="0"/>
              <a:t>Vienna Scientific </a:t>
            </a:r>
            <a:r>
              <a:rPr lang="de-AT" dirty="0" err="1"/>
              <a:t>cluster</a:t>
            </a:r>
            <a:r>
              <a:rPr lang="de-AT" dirty="0"/>
              <a:t> vsc-4</a:t>
            </a:r>
          </a:p>
        </p:txBody>
      </p:sp>
      <p:sp>
        <p:nvSpPr>
          <p:cNvPr id="5" name="Fußzeilenplatzhalter 4">
            <a:extLst>
              <a:ext uri="{FF2B5EF4-FFF2-40B4-BE49-F238E27FC236}">
                <a16:creationId xmlns:a16="http://schemas.microsoft.com/office/drawing/2014/main" id="{C65E48F6-10EC-405C-B254-45D231295445}"/>
              </a:ext>
            </a:extLst>
          </p:cNvPr>
          <p:cNvSpPr>
            <a:spLocks noGrp="1"/>
          </p:cNvSpPr>
          <p:nvPr>
            <p:ph type="ftr" sz="quarter" idx="14"/>
          </p:nvPr>
        </p:nvSpPr>
        <p:spPr/>
        <p:txBody>
          <a:bodyPr/>
          <a:lstStyle/>
          <a:p>
            <a:r>
              <a:rPr lang="de-DE" dirty="0"/>
              <a:t>Auf einen Blick | Oktober 2023</a:t>
            </a:r>
            <a:endParaRPr lang="de-AT" dirty="0"/>
          </a:p>
        </p:txBody>
      </p:sp>
      <p:sp>
        <p:nvSpPr>
          <p:cNvPr id="6" name="Foliennummernplatzhalter 5">
            <a:extLst>
              <a:ext uri="{FF2B5EF4-FFF2-40B4-BE49-F238E27FC236}">
                <a16:creationId xmlns:a16="http://schemas.microsoft.com/office/drawing/2014/main" id="{50B5BDCB-CB6A-4BF1-ACBD-F364D674D34F}"/>
              </a:ext>
            </a:extLst>
          </p:cNvPr>
          <p:cNvSpPr>
            <a:spLocks noGrp="1"/>
          </p:cNvSpPr>
          <p:nvPr>
            <p:ph type="sldNum" sz="quarter" idx="15"/>
          </p:nvPr>
        </p:nvSpPr>
        <p:spPr/>
        <p:txBody>
          <a:bodyPr/>
          <a:lstStyle/>
          <a:p>
            <a:fld id="{418F7AD7-DC47-44A0-A9D7-F1C17BFD6F09}" type="slidenum">
              <a:rPr lang="de-AT" smtClean="0"/>
              <a:pPr/>
              <a:t>90</a:t>
            </a:fld>
            <a:endParaRPr lang="de-AT" dirty="0"/>
          </a:p>
        </p:txBody>
      </p:sp>
      <p:pic>
        <p:nvPicPr>
          <p:cNvPr id="12" name="Bildplatzhalter 11">
            <a:extLst>
              <a:ext uri="{FF2B5EF4-FFF2-40B4-BE49-F238E27FC236}">
                <a16:creationId xmlns:a16="http://schemas.microsoft.com/office/drawing/2014/main" id="{6B558A36-517E-4FDA-90AA-4C2ECA39BAE2}"/>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feld 12" descr="VSC 4">
            <a:extLst>
              <a:ext uri="{FF2B5EF4-FFF2-40B4-BE49-F238E27FC236}">
                <a16:creationId xmlns:a16="http://schemas.microsoft.com/office/drawing/2014/main" id="{69E8F01B-CC62-41EC-9BC9-2A83653AC1CB}"/>
              </a:ext>
            </a:extLst>
          </p:cNvPr>
          <p:cNvSpPr txBox="1"/>
          <p:nvPr/>
        </p:nvSpPr>
        <p:spPr>
          <a:xfrm>
            <a:off x="460800" y="4245828"/>
            <a:ext cx="5959050" cy="830997"/>
          </a:xfrm>
          <a:prstGeom prst="rect">
            <a:avLst/>
          </a:prstGeom>
          <a:noFill/>
        </p:spPr>
        <p:txBody>
          <a:bodyPr wrap="square" lIns="0" tIns="0" rIns="0" bIns="0" rtlCol="0">
            <a:spAutoFit/>
          </a:bodyPr>
          <a:lstStyle/>
          <a:p>
            <a:r>
              <a:rPr lang="de-AT" b="1" dirty="0">
                <a:solidFill>
                  <a:schemeClr val="bg1"/>
                </a:solidFill>
              </a:rPr>
              <a:t>Redaktion und Layout</a:t>
            </a:r>
            <a:r>
              <a:rPr lang="de-AT" dirty="0">
                <a:solidFill>
                  <a:schemeClr val="bg1"/>
                </a:solidFill>
              </a:rPr>
              <a:t>  PR &amp; Marketing</a:t>
            </a:r>
          </a:p>
          <a:p>
            <a:r>
              <a:rPr lang="de-AT" b="1" dirty="0">
                <a:solidFill>
                  <a:schemeClr val="bg1"/>
                </a:solidFill>
              </a:rPr>
              <a:t>Kontakt</a:t>
            </a:r>
            <a:r>
              <a:rPr lang="de-AT" dirty="0">
                <a:solidFill>
                  <a:schemeClr val="bg1"/>
                </a:solidFill>
              </a:rPr>
              <a:t>  +43 1 58801 41024 | pr@tuwien.ac.at</a:t>
            </a:r>
          </a:p>
          <a:p>
            <a:r>
              <a:rPr lang="de-AT" b="1" dirty="0">
                <a:solidFill>
                  <a:schemeClr val="bg1"/>
                </a:solidFill>
              </a:rPr>
              <a:t>Stand</a:t>
            </a:r>
            <a:r>
              <a:rPr lang="de-AT" dirty="0">
                <a:solidFill>
                  <a:schemeClr val="bg1"/>
                </a:solidFill>
              </a:rPr>
              <a:t>  10/2023</a:t>
            </a:r>
          </a:p>
        </p:txBody>
      </p:sp>
      <p:pic>
        <p:nvPicPr>
          <p:cNvPr id="33" name="Grafik 2" descr="Facebook">
            <a:hlinkClick r:id="rId4"/>
            <a:extLst>
              <a:ext uri="{FF2B5EF4-FFF2-40B4-BE49-F238E27FC236}">
                <a16:creationId xmlns:a16="http://schemas.microsoft.com/office/drawing/2014/main" id="{08A7DE4D-6380-4182-9748-EE1A4FC93A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4322" y="5471378"/>
            <a:ext cx="434649" cy="432000"/>
          </a:xfrm>
          <a:prstGeom prst="rect">
            <a:avLst/>
          </a:prstGeom>
        </p:spPr>
      </p:pic>
      <p:pic>
        <p:nvPicPr>
          <p:cNvPr id="34" name="Grafik 7" descr="Instagram">
            <a:hlinkClick r:id="rId6"/>
            <a:extLst>
              <a:ext uri="{FF2B5EF4-FFF2-40B4-BE49-F238E27FC236}">
                <a16:creationId xmlns:a16="http://schemas.microsoft.com/office/drawing/2014/main" id="{A3A86A1E-81F9-405A-A43D-68E87ED38E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4939" y="5359457"/>
            <a:ext cx="440835" cy="661252"/>
          </a:xfrm>
          <a:prstGeom prst="rect">
            <a:avLst/>
          </a:prstGeom>
        </p:spPr>
      </p:pic>
      <p:pic>
        <p:nvPicPr>
          <p:cNvPr id="35" name="Grafik 9" descr="LinkedIn">
            <a:hlinkClick r:id="rId8"/>
            <a:extLst>
              <a:ext uri="{FF2B5EF4-FFF2-40B4-BE49-F238E27FC236}">
                <a16:creationId xmlns:a16="http://schemas.microsoft.com/office/drawing/2014/main" id="{E83582F7-4C11-474A-BDBE-949B3280979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1963" y="5478462"/>
            <a:ext cx="418195" cy="418195"/>
          </a:xfrm>
          <a:prstGeom prst="rect">
            <a:avLst/>
          </a:prstGeom>
        </p:spPr>
      </p:pic>
      <p:pic>
        <p:nvPicPr>
          <p:cNvPr id="36" name="Grafik 13" descr="X /Twitter">
            <a:hlinkClick r:id="rId10"/>
            <a:extLst>
              <a:ext uri="{FF2B5EF4-FFF2-40B4-BE49-F238E27FC236}">
                <a16:creationId xmlns:a16="http://schemas.microsoft.com/office/drawing/2014/main" id="{A31DDD8D-8471-4EAA-9B88-039A10A32044}"/>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2078076" y="5471378"/>
            <a:ext cx="432000" cy="432000"/>
          </a:xfrm>
          <a:prstGeom prst="rect">
            <a:avLst/>
          </a:prstGeom>
        </p:spPr>
      </p:pic>
      <p:pic>
        <p:nvPicPr>
          <p:cNvPr id="37" name="Grafik 15" descr="YouTube">
            <a:hlinkClick r:id="rId12"/>
            <a:extLst>
              <a:ext uri="{FF2B5EF4-FFF2-40B4-BE49-F238E27FC236}">
                <a16:creationId xmlns:a16="http://schemas.microsoft.com/office/drawing/2014/main" id="{4AA84F52-5EB3-40C6-B030-91E5793211C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683968" y="5359457"/>
            <a:ext cx="479108" cy="720000"/>
          </a:xfrm>
          <a:prstGeom prst="rect">
            <a:avLst/>
          </a:prstGeom>
        </p:spPr>
      </p:pic>
      <p:sp>
        <p:nvSpPr>
          <p:cNvPr id="38" name="Textfeld 12">
            <a:hlinkClick r:id="rId14"/>
            <a:extLst>
              <a:ext uri="{FF2B5EF4-FFF2-40B4-BE49-F238E27FC236}">
                <a16:creationId xmlns:a16="http://schemas.microsoft.com/office/drawing/2014/main" id="{007C4D6E-8FD8-4A0C-91F0-397BDF092782}"/>
              </a:ext>
            </a:extLst>
          </p:cNvPr>
          <p:cNvSpPr txBox="1"/>
          <p:nvPr/>
        </p:nvSpPr>
        <p:spPr>
          <a:xfrm>
            <a:off x="7401287" y="5567804"/>
            <a:ext cx="991595" cy="276999"/>
          </a:xfrm>
          <a:prstGeom prst="rect">
            <a:avLst/>
          </a:prstGeom>
          <a:noFill/>
        </p:spPr>
        <p:txBody>
          <a:bodyPr wrap="square" lIns="0" tIns="0" rIns="0" bIns="0" rtlCol="0">
            <a:spAutoFit/>
          </a:bodyPr>
          <a:lstStyle/>
          <a:p>
            <a:r>
              <a:rPr lang="de-AT" b="1" dirty="0" err="1">
                <a:solidFill>
                  <a:schemeClr val="bg1"/>
                </a:solidFill>
              </a:rPr>
              <a:t>tu_wien</a:t>
            </a:r>
            <a:endParaRPr lang="de-AT" dirty="0">
              <a:solidFill>
                <a:schemeClr val="bg1"/>
              </a:solidFill>
            </a:endParaRPr>
          </a:p>
        </p:txBody>
      </p:sp>
      <p:sp>
        <p:nvSpPr>
          <p:cNvPr id="39" name="Textfeld 12">
            <a:hlinkClick r:id="rId8"/>
            <a:extLst>
              <a:ext uri="{FF2B5EF4-FFF2-40B4-BE49-F238E27FC236}">
                <a16:creationId xmlns:a16="http://schemas.microsoft.com/office/drawing/2014/main" id="{9D39A453-623F-4841-9A9A-1B2B20746788}"/>
              </a:ext>
            </a:extLst>
          </p:cNvPr>
          <p:cNvSpPr txBox="1"/>
          <p:nvPr/>
        </p:nvSpPr>
        <p:spPr>
          <a:xfrm>
            <a:off x="985129" y="5555513"/>
            <a:ext cx="1387783" cy="276999"/>
          </a:xfrm>
          <a:prstGeom prst="rect">
            <a:avLst/>
          </a:prstGeom>
          <a:noFill/>
        </p:spPr>
        <p:txBody>
          <a:bodyPr wrap="square" lIns="0" tIns="0" rIns="0" bIns="0" rtlCol="0">
            <a:spAutoFit/>
          </a:bodyPr>
          <a:lstStyle/>
          <a:p>
            <a:r>
              <a:rPr lang="de-AT" b="1" dirty="0">
                <a:solidFill>
                  <a:schemeClr val="bg1"/>
                </a:solidFill>
              </a:rPr>
              <a:t>tu </a:t>
            </a:r>
            <a:r>
              <a:rPr lang="de-AT" b="1" dirty="0" err="1">
                <a:solidFill>
                  <a:schemeClr val="bg1"/>
                </a:solidFill>
              </a:rPr>
              <a:t>wien</a:t>
            </a:r>
            <a:endParaRPr lang="de-AT" dirty="0">
              <a:solidFill>
                <a:schemeClr val="bg1"/>
              </a:solidFill>
            </a:endParaRPr>
          </a:p>
        </p:txBody>
      </p:sp>
      <p:sp>
        <p:nvSpPr>
          <p:cNvPr id="40" name="Textfeld 12">
            <a:hlinkClick r:id="rId10"/>
            <a:extLst>
              <a:ext uri="{FF2B5EF4-FFF2-40B4-BE49-F238E27FC236}">
                <a16:creationId xmlns:a16="http://schemas.microsoft.com/office/drawing/2014/main" id="{EFF2738B-28CC-452F-BF0A-93B7F9AB0A51}"/>
              </a:ext>
            </a:extLst>
          </p:cNvPr>
          <p:cNvSpPr txBox="1"/>
          <p:nvPr/>
        </p:nvSpPr>
        <p:spPr>
          <a:xfrm>
            <a:off x="2611624" y="5555513"/>
            <a:ext cx="906257" cy="276999"/>
          </a:xfrm>
          <a:prstGeom prst="rect">
            <a:avLst/>
          </a:prstGeom>
          <a:noFill/>
        </p:spPr>
        <p:txBody>
          <a:bodyPr wrap="square" lIns="0" tIns="0" rIns="0" bIns="0" rtlCol="0">
            <a:spAutoFit/>
          </a:bodyPr>
          <a:lstStyle/>
          <a:p>
            <a:r>
              <a:rPr lang="de-AT" b="1" dirty="0" err="1">
                <a:solidFill>
                  <a:schemeClr val="bg1"/>
                </a:solidFill>
              </a:rPr>
              <a:t>tu_wien</a:t>
            </a:r>
            <a:endParaRPr lang="de-AT" dirty="0">
              <a:solidFill>
                <a:schemeClr val="bg1"/>
              </a:solidFill>
            </a:endParaRPr>
          </a:p>
        </p:txBody>
      </p:sp>
      <p:sp>
        <p:nvSpPr>
          <p:cNvPr id="41" name="Textfeld 12">
            <a:hlinkClick r:id="rId12"/>
            <a:extLst>
              <a:ext uri="{FF2B5EF4-FFF2-40B4-BE49-F238E27FC236}">
                <a16:creationId xmlns:a16="http://schemas.microsoft.com/office/drawing/2014/main" id="{07368100-7E3D-458B-9E70-6B8E10F22EEA}"/>
              </a:ext>
            </a:extLst>
          </p:cNvPr>
          <p:cNvSpPr txBox="1"/>
          <p:nvPr/>
        </p:nvSpPr>
        <p:spPr>
          <a:xfrm>
            <a:off x="4258328" y="5563925"/>
            <a:ext cx="1283904" cy="276999"/>
          </a:xfrm>
          <a:prstGeom prst="rect">
            <a:avLst/>
          </a:prstGeom>
          <a:noFill/>
        </p:spPr>
        <p:txBody>
          <a:bodyPr wrap="square" lIns="0" tIns="0" rIns="0" bIns="0" rtlCol="0">
            <a:spAutoFit/>
          </a:bodyPr>
          <a:lstStyle/>
          <a:p>
            <a:r>
              <a:rPr lang="de-AT" b="1" dirty="0" err="1">
                <a:solidFill>
                  <a:schemeClr val="bg1"/>
                </a:solidFill>
              </a:rPr>
              <a:t>tuwientv</a:t>
            </a:r>
            <a:endParaRPr lang="de-AT" dirty="0">
              <a:solidFill>
                <a:schemeClr val="bg1"/>
              </a:solidFill>
            </a:endParaRPr>
          </a:p>
        </p:txBody>
      </p:sp>
      <p:sp>
        <p:nvSpPr>
          <p:cNvPr id="42" name="Textfeld 12">
            <a:hlinkClick r:id="rId4"/>
            <a:extLst>
              <a:ext uri="{FF2B5EF4-FFF2-40B4-BE49-F238E27FC236}">
                <a16:creationId xmlns:a16="http://schemas.microsoft.com/office/drawing/2014/main" id="{C3B1AA8E-B80E-4832-992D-650604208967}"/>
              </a:ext>
            </a:extLst>
          </p:cNvPr>
          <p:cNvSpPr txBox="1"/>
          <p:nvPr/>
        </p:nvSpPr>
        <p:spPr>
          <a:xfrm>
            <a:off x="5929748" y="5567728"/>
            <a:ext cx="790833" cy="276999"/>
          </a:xfrm>
          <a:prstGeom prst="rect">
            <a:avLst/>
          </a:prstGeom>
          <a:noFill/>
        </p:spPr>
        <p:txBody>
          <a:bodyPr wrap="square" lIns="0" tIns="0" rIns="0" bIns="0" rtlCol="0">
            <a:spAutoFit/>
          </a:bodyPr>
          <a:lstStyle/>
          <a:p>
            <a:r>
              <a:rPr lang="de-AT" b="1" dirty="0" err="1">
                <a:solidFill>
                  <a:schemeClr val="bg1"/>
                </a:solidFill>
              </a:rPr>
              <a:t>tuwien</a:t>
            </a:r>
            <a:endParaRPr lang="de-AT" dirty="0">
              <a:solidFill>
                <a:schemeClr val="bg1"/>
              </a:solidFill>
            </a:endParaRPr>
          </a:p>
        </p:txBody>
      </p:sp>
    </p:spTree>
    <p:extLst>
      <p:ext uri="{BB962C8B-B14F-4D97-AF65-F5344CB8AC3E}">
        <p14:creationId xmlns:p14="http://schemas.microsoft.com/office/powerpoint/2010/main" val="22257926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LANG_DEF" val="3079"/>
  <p:tag name="LANG_NAME" val="German Austria"/>
  <p:tag name="MASTCOUNT" val="1"/>
  <p:tag name="DES1LAYOUTCOUNT" val="33"/>
  <p:tag name="LINGO_COUNT" val="28"/>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00.xml><?xml version="1.0" encoding="utf-8"?>
<p:tagLst xmlns:a="http://schemas.openxmlformats.org/drawingml/2006/main" xmlns:r="http://schemas.openxmlformats.org/officeDocument/2006/relationships" xmlns:p="http://schemas.openxmlformats.org/presentationml/2006/main">
  <p:tag name="SHAPE" val="OLD"/>
</p:tagLst>
</file>

<file path=ppt/tags/tag101.xml><?xml version="1.0" encoding="utf-8"?>
<p:tagLst xmlns:a="http://schemas.openxmlformats.org/drawingml/2006/main" xmlns:r="http://schemas.openxmlformats.org/officeDocument/2006/relationships" xmlns:p="http://schemas.openxmlformats.org/presentationml/2006/main">
  <p:tag name="SHAPE" val="OLD"/>
</p:tagLst>
</file>

<file path=ppt/tags/tag102.xml><?xml version="1.0" encoding="utf-8"?>
<p:tagLst xmlns:a="http://schemas.openxmlformats.org/drawingml/2006/main" xmlns:r="http://schemas.openxmlformats.org/officeDocument/2006/relationships" xmlns:p="http://schemas.openxmlformats.org/presentationml/2006/main">
  <p:tag name="SHAPE" val="OLD"/>
</p:tagLst>
</file>

<file path=ppt/tags/tag103.xml><?xml version="1.0" encoding="utf-8"?>
<p:tagLst xmlns:a="http://schemas.openxmlformats.org/drawingml/2006/main" xmlns:r="http://schemas.openxmlformats.org/officeDocument/2006/relationships" xmlns:p="http://schemas.openxmlformats.org/presentationml/2006/main">
  <p:tag name="SHAPE" val="OLD"/>
</p:tagLst>
</file>

<file path=ppt/tags/tag104.xml><?xml version="1.0" encoding="utf-8"?>
<p:tagLst xmlns:a="http://schemas.openxmlformats.org/drawingml/2006/main" xmlns:r="http://schemas.openxmlformats.org/officeDocument/2006/relationships" xmlns:p="http://schemas.openxmlformats.org/presentationml/2006/main">
  <p:tag name="SHAPE" val="OLD"/>
</p:tagLst>
</file>

<file path=ppt/tags/tag105.xml><?xml version="1.0" encoding="utf-8"?>
<p:tagLst xmlns:a="http://schemas.openxmlformats.org/drawingml/2006/main" xmlns:r="http://schemas.openxmlformats.org/officeDocument/2006/relationships" xmlns:p="http://schemas.openxmlformats.org/presentationml/2006/main">
  <p:tag name="SHAPE" val="OLD"/>
</p:tagLst>
</file>

<file path=ppt/tags/tag106.xml><?xml version="1.0" encoding="utf-8"?>
<p:tagLst xmlns:a="http://schemas.openxmlformats.org/drawingml/2006/main" xmlns:r="http://schemas.openxmlformats.org/officeDocument/2006/relationships" xmlns:p="http://schemas.openxmlformats.org/presentationml/2006/main">
  <p:tag name="SHAPE" val="OLD"/>
</p:tagLst>
</file>

<file path=ppt/tags/tag107.xml><?xml version="1.0" encoding="utf-8"?>
<p:tagLst xmlns:a="http://schemas.openxmlformats.org/drawingml/2006/main" xmlns:r="http://schemas.openxmlformats.org/officeDocument/2006/relationships" xmlns:p="http://schemas.openxmlformats.org/presentationml/2006/main">
  <p:tag name="SHAPE" val="OLD"/>
</p:tagLst>
</file>

<file path=ppt/tags/tag108.xml><?xml version="1.0" encoding="utf-8"?>
<p:tagLst xmlns:a="http://schemas.openxmlformats.org/drawingml/2006/main" xmlns:r="http://schemas.openxmlformats.org/officeDocument/2006/relationships" xmlns:p="http://schemas.openxmlformats.org/presentationml/2006/main">
  <p:tag name="SHAPE" val="OLD"/>
</p:tagLst>
</file>

<file path=ppt/tags/tag109.xml><?xml version="1.0" encoding="utf-8"?>
<p:tagLst xmlns:a="http://schemas.openxmlformats.org/drawingml/2006/main" xmlns:r="http://schemas.openxmlformats.org/officeDocument/2006/relationships" xmlns:p="http://schemas.openxmlformats.org/presentationml/2006/main">
  <p:tag name="SHAPE" val="OLD"/>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10.xml><?xml version="1.0" encoding="utf-8"?>
<p:tagLst xmlns:a="http://schemas.openxmlformats.org/drawingml/2006/main" xmlns:r="http://schemas.openxmlformats.org/officeDocument/2006/relationships" xmlns:p="http://schemas.openxmlformats.org/presentationml/2006/main">
  <p:tag name="SHAPE" val="OLD"/>
</p:tagLst>
</file>

<file path=ppt/tags/tag111.xml><?xml version="1.0" encoding="utf-8"?>
<p:tagLst xmlns:a="http://schemas.openxmlformats.org/drawingml/2006/main" xmlns:r="http://schemas.openxmlformats.org/officeDocument/2006/relationships" xmlns:p="http://schemas.openxmlformats.org/presentationml/2006/main">
  <p:tag name="SHAPE" val="OLD"/>
</p:tagLst>
</file>

<file path=ppt/tags/tag112.xml><?xml version="1.0" encoding="utf-8"?>
<p:tagLst xmlns:a="http://schemas.openxmlformats.org/drawingml/2006/main" xmlns:r="http://schemas.openxmlformats.org/officeDocument/2006/relationships" xmlns:p="http://schemas.openxmlformats.org/presentationml/2006/main">
  <p:tag name="SHAPE" val="OLD"/>
</p:tagLst>
</file>

<file path=ppt/tags/tag113.xml><?xml version="1.0" encoding="utf-8"?>
<p:tagLst xmlns:a="http://schemas.openxmlformats.org/drawingml/2006/main" xmlns:r="http://schemas.openxmlformats.org/officeDocument/2006/relationships" xmlns:p="http://schemas.openxmlformats.org/presentationml/2006/main">
  <p:tag name="SHAPE" val="OLD"/>
</p:tagLst>
</file>

<file path=ppt/tags/tag114.xml><?xml version="1.0" encoding="utf-8"?>
<p:tagLst xmlns:a="http://schemas.openxmlformats.org/drawingml/2006/main" xmlns:r="http://schemas.openxmlformats.org/officeDocument/2006/relationships" xmlns:p="http://schemas.openxmlformats.org/presentationml/2006/main">
  <p:tag name="SHAPE" val="OLD"/>
</p:tagLst>
</file>

<file path=ppt/tags/tag115.xml><?xml version="1.0" encoding="utf-8"?>
<p:tagLst xmlns:a="http://schemas.openxmlformats.org/drawingml/2006/main" xmlns:r="http://schemas.openxmlformats.org/officeDocument/2006/relationships" xmlns:p="http://schemas.openxmlformats.org/presentationml/2006/main">
  <p:tag name="SHAPE" val="OLD"/>
</p:tagLst>
</file>

<file path=ppt/tags/tag116.xml><?xml version="1.0" encoding="utf-8"?>
<p:tagLst xmlns:a="http://schemas.openxmlformats.org/drawingml/2006/main" xmlns:r="http://schemas.openxmlformats.org/officeDocument/2006/relationships" xmlns:p="http://schemas.openxmlformats.org/presentationml/2006/main">
  <p:tag name="SHAPE" val="OLD"/>
</p:tagLst>
</file>

<file path=ppt/tags/tag117.xml><?xml version="1.0" encoding="utf-8"?>
<p:tagLst xmlns:a="http://schemas.openxmlformats.org/drawingml/2006/main" xmlns:r="http://schemas.openxmlformats.org/officeDocument/2006/relationships" xmlns:p="http://schemas.openxmlformats.org/presentationml/2006/main">
  <p:tag name="SHAPE" val="OLD"/>
</p:tagLst>
</file>

<file path=ppt/tags/tag118.xml><?xml version="1.0" encoding="utf-8"?>
<p:tagLst xmlns:a="http://schemas.openxmlformats.org/drawingml/2006/main" xmlns:r="http://schemas.openxmlformats.org/officeDocument/2006/relationships" xmlns:p="http://schemas.openxmlformats.org/presentationml/2006/main">
  <p:tag name="SHAPE" val="OLD"/>
</p:tagLst>
</file>

<file path=ppt/tags/tag119.xml><?xml version="1.0" encoding="utf-8"?>
<p:tagLst xmlns:a="http://schemas.openxmlformats.org/drawingml/2006/main" xmlns:r="http://schemas.openxmlformats.org/officeDocument/2006/relationships" xmlns:p="http://schemas.openxmlformats.org/presentationml/2006/main">
  <p:tag name="SHAPE" val="OLD"/>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20.xml><?xml version="1.0" encoding="utf-8"?>
<p:tagLst xmlns:a="http://schemas.openxmlformats.org/drawingml/2006/main" xmlns:r="http://schemas.openxmlformats.org/officeDocument/2006/relationships" xmlns:p="http://schemas.openxmlformats.org/presentationml/2006/main">
  <p:tag name="SHAPE" val="OLD"/>
</p:tagLst>
</file>

<file path=ppt/tags/tag121.xml><?xml version="1.0" encoding="utf-8"?>
<p:tagLst xmlns:a="http://schemas.openxmlformats.org/drawingml/2006/main" xmlns:r="http://schemas.openxmlformats.org/officeDocument/2006/relationships" xmlns:p="http://schemas.openxmlformats.org/presentationml/2006/main">
  <p:tag name="SHAPE" val="OLD"/>
</p:tagLst>
</file>

<file path=ppt/tags/tag122.xml><?xml version="1.0" encoding="utf-8"?>
<p:tagLst xmlns:a="http://schemas.openxmlformats.org/drawingml/2006/main" xmlns:r="http://schemas.openxmlformats.org/officeDocument/2006/relationships" xmlns:p="http://schemas.openxmlformats.org/presentationml/2006/main">
  <p:tag name="SHAPE" val="OLD"/>
</p:tagLst>
</file>

<file path=ppt/tags/tag123.xml><?xml version="1.0" encoding="utf-8"?>
<p:tagLst xmlns:a="http://schemas.openxmlformats.org/drawingml/2006/main" xmlns:r="http://schemas.openxmlformats.org/officeDocument/2006/relationships" xmlns:p="http://schemas.openxmlformats.org/presentationml/2006/main">
  <p:tag name="SHAPE" val="OLD"/>
</p:tagLst>
</file>

<file path=ppt/tags/tag124.xml><?xml version="1.0" encoding="utf-8"?>
<p:tagLst xmlns:a="http://schemas.openxmlformats.org/drawingml/2006/main" xmlns:r="http://schemas.openxmlformats.org/officeDocument/2006/relationships" xmlns:p="http://schemas.openxmlformats.org/presentationml/2006/main">
  <p:tag name="SHAPE" val="OLD"/>
</p:tagLst>
</file>

<file path=ppt/tags/tag125.xml><?xml version="1.0" encoding="utf-8"?>
<p:tagLst xmlns:a="http://schemas.openxmlformats.org/drawingml/2006/main" xmlns:r="http://schemas.openxmlformats.org/officeDocument/2006/relationships" xmlns:p="http://schemas.openxmlformats.org/presentationml/2006/main">
  <p:tag name="SHAPE" val="OLD"/>
</p:tagLst>
</file>

<file path=ppt/tags/tag126.xml><?xml version="1.0" encoding="utf-8"?>
<p:tagLst xmlns:a="http://schemas.openxmlformats.org/drawingml/2006/main" xmlns:r="http://schemas.openxmlformats.org/officeDocument/2006/relationships" xmlns:p="http://schemas.openxmlformats.org/presentationml/2006/main">
  <p:tag name="SHAPE" val="OLD"/>
</p:tagLst>
</file>

<file path=ppt/tags/tag127.xml><?xml version="1.0" encoding="utf-8"?>
<p:tagLst xmlns:a="http://schemas.openxmlformats.org/drawingml/2006/main" xmlns:r="http://schemas.openxmlformats.org/officeDocument/2006/relationships" xmlns:p="http://schemas.openxmlformats.org/presentationml/2006/main">
  <p:tag name="SHAPE" val="OLD"/>
</p:tagLst>
</file>

<file path=ppt/tags/tag128.xml><?xml version="1.0" encoding="utf-8"?>
<p:tagLst xmlns:a="http://schemas.openxmlformats.org/drawingml/2006/main" xmlns:r="http://schemas.openxmlformats.org/officeDocument/2006/relationships" xmlns:p="http://schemas.openxmlformats.org/presentationml/2006/main">
  <p:tag name="SHAPE" val="OLD"/>
</p:tagLst>
</file>

<file path=ppt/tags/tag129.xml><?xml version="1.0" encoding="utf-8"?>
<p:tagLst xmlns:a="http://schemas.openxmlformats.org/drawingml/2006/main" xmlns:r="http://schemas.openxmlformats.org/officeDocument/2006/relationships" xmlns:p="http://schemas.openxmlformats.org/presentationml/2006/main">
  <p:tag name="SHAPE" val="OLD"/>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30.xml><?xml version="1.0" encoding="utf-8"?>
<p:tagLst xmlns:a="http://schemas.openxmlformats.org/drawingml/2006/main" xmlns:r="http://schemas.openxmlformats.org/officeDocument/2006/relationships" xmlns:p="http://schemas.openxmlformats.org/presentationml/2006/main">
  <p:tag name="SHAPE" val="OLD"/>
</p:tagLst>
</file>

<file path=ppt/tags/tag131.xml><?xml version="1.0" encoding="utf-8"?>
<p:tagLst xmlns:a="http://schemas.openxmlformats.org/drawingml/2006/main" xmlns:r="http://schemas.openxmlformats.org/officeDocument/2006/relationships" xmlns:p="http://schemas.openxmlformats.org/presentationml/2006/main">
  <p:tag name="SHAPE" val="OLD"/>
</p:tagLst>
</file>

<file path=ppt/tags/tag132.xml><?xml version="1.0" encoding="utf-8"?>
<p:tagLst xmlns:a="http://schemas.openxmlformats.org/drawingml/2006/main" xmlns:r="http://schemas.openxmlformats.org/officeDocument/2006/relationships" xmlns:p="http://schemas.openxmlformats.org/presentationml/2006/main">
  <p:tag name="SHAPE" val="OLD"/>
</p:tagLst>
</file>

<file path=ppt/tags/tag133.xml><?xml version="1.0" encoding="utf-8"?>
<p:tagLst xmlns:a="http://schemas.openxmlformats.org/drawingml/2006/main" xmlns:r="http://schemas.openxmlformats.org/officeDocument/2006/relationships" xmlns:p="http://schemas.openxmlformats.org/presentationml/2006/main">
  <p:tag name="SHAPE" val="OLD"/>
</p:tagLst>
</file>

<file path=ppt/tags/tag134.xml><?xml version="1.0" encoding="utf-8"?>
<p:tagLst xmlns:a="http://schemas.openxmlformats.org/drawingml/2006/main" xmlns:r="http://schemas.openxmlformats.org/officeDocument/2006/relationships" xmlns:p="http://schemas.openxmlformats.org/presentationml/2006/main">
  <p:tag name="SHAPE" val="OLD"/>
</p:tagLst>
</file>

<file path=ppt/tags/tag135.xml><?xml version="1.0" encoding="utf-8"?>
<p:tagLst xmlns:a="http://schemas.openxmlformats.org/drawingml/2006/main" xmlns:r="http://schemas.openxmlformats.org/officeDocument/2006/relationships" xmlns:p="http://schemas.openxmlformats.org/presentationml/2006/main">
  <p:tag name="SHAPE" val="OLD"/>
</p:tagLst>
</file>

<file path=ppt/tags/tag136.xml><?xml version="1.0" encoding="utf-8"?>
<p:tagLst xmlns:a="http://schemas.openxmlformats.org/drawingml/2006/main" xmlns:r="http://schemas.openxmlformats.org/officeDocument/2006/relationships" xmlns:p="http://schemas.openxmlformats.org/presentationml/2006/main">
  <p:tag name="SHAPE" val="OLD"/>
</p:tagLst>
</file>

<file path=ppt/tags/tag137.xml><?xml version="1.0" encoding="utf-8"?>
<p:tagLst xmlns:a="http://schemas.openxmlformats.org/drawingml/2006/main" xmlns:r="http://schemas.openxmlformats.org/officeDocument/2006/relationships" xmlns:p="http://schemas.openxmlformats.org/presentationml/2006/main">
  <p:tag name="SHAPE" val="OLD"/>
</p:tagLst>
</file>

<file path=ppt/tags/tag138.xml><?xml version="1.0" encoding="utf-8"?>
<p:tagLst xmlns:a="http://schemas.openxmlformats.org/drawingml/2006/main" xmlns:r="http://schemas.openxmlformats.org/officeDocument/2006/relationships" xmlns:p="http://schemas.openxmlformats.org/presentationml/2006/main">
  <p:tag name="SHAPE" val="OLD"/>
</p:tagLst>
</file>

<file path=ppt/tags/tag139.xml><?xml version="1.0" encoding="utf-8"?>
<p:tagLst xmlns:a="http://schemas.openxmlformats.org/drawingml/2006/main" xmlns:r="http://schemas.openxmlformats.org/officeDocument/2006/relationships" xmlns:p="http://schemas.openxmlformats.org/presentationml/2006/main">
  <p:tag name="SHAPE" val="OLD"/>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40.xml><?xml version="1.0" encoding="utf-8"?>
<p:tagLst xmlns:a="http://schemas.openxmlformats.org/drawingml/2006/main" xmlns:r="http://schemas.openxmlformats.org/officeDocument/2006/relationships" xmlns:p="http://schemas.openxmlformats.org/presentationml/2006/main">
  <p:tag name="SHAPE" val="OLD"/>
</p:tagLst>
</file>

<file path=ppt/tags/tag141.xml><?xml version="1.0" encoding="utf-8"?>
<p:tagLst xmlns:a="http://schemas.openxmlformats.org/drawingml/2006/main" xmlns:r="http://schemas.openxmlformats.org/officeDocument/2006/relationships" xmlns:p="http://schemas.openxmlformats.org/presentationml/2006/main">
  <p:tag name="SHAPE" val="OLD"/>
</p:tagLst>
</file>

<file path=ppt/tags/tag142.xml><?xml version="1.0" encoding="utf-8"?>
<p:tagLst xmlns:a="http://schemas.openxmlformats.org/drawingml/2006/main" xmlns:r="http://schemas.openxmlformats.org/officeDocument/2006/relationships" xmlns:p="http://schemas.openxmlformats.org/presentationml/2006/main">
  <p:tag name="SHAPE" val="OLD"/>
</p:tagLst>
</file>

<file path=ppt/tags/tag143.xml><?xml version="1.0" encoding="utf-8"?>
<p:tagLst xmlns:a="http://schemas.openxmlformats.org/drawingml/2006/main" xmlns:r="http://schemas.openxmlformats.org/officeDocument/2006/relationships" xmlns:p="http://schemas.openxmlformats.org/presentationml/2006/main">
  <p:tag name="SHAPE" val="OLD"/>
</p:tagLst>
</file>

<file path=ppt/tags/tag144.xml><?xml version="1.0" encoding="utf-8"?>
<p:tagLst xmlns:a="http://schemas.openxmlformats.org/drawingml/2006/main" xmlns:r="http://schemas.openxmlformats.org/officeDocument/2006/relationships" xmlns:p="http://schemas.openxmlformats.org/presentationml/2006/main">
  <p:tag name="SHAPE" val="OLD"/>
</p:tagLst>
</file>

<file path=ppt/tags/tag145.xml><?xml version="1.0" encoding="utf-8"?>
<p:tagLst xmlns:a="http://schemas.openxmlformats.org/drawingml/2006/main" xmlns:r="http://schemas.openxmlformats.org/officeDocument/2006/relationships" xmlns:p="http://schemas.openxmlformats.org/presentationml/2006/main">
  <p:tag name="SHAPE" val="OLD"/>
</p:tagLst>
</file>

<file path=ppt/tags/tag146.xml><?xml version="1.0" encoding="utf-8"?>
<p:tagLst xmlns:a="http://schemas.openxmlformats.org/drawingml/2006/main" xmlns:r="http://schemas.openxmlformats.org/officeDocument/2006/relationships" xmlns:p="http://schemas.openxmlformats.org/presentationml/2006/main">
  <p:tag name="SHAPE" val="OLD"/>
</p:tagLst>
</file>

<file path=ppt/tags/tag147.xml><?xml version="1.0" encoding="utf-8"?>
<p:tagLst xmlns:a="http://schemas.openxmlformats.org/drawingml/2006/main" xmlns:r="http://schemas.openxmlformats.org/officeDocument/2006/relationships" xmlns:p="http://schemas.openxmlformats.org/presentationml/2006/main">
  <p:tag name="SHAPE" val="OLD"/>
</p:tagLst>
</file>

<file path=ppt/tags/tag148.xml><?xml version="1.0" encoding="utf-8"?>
<p:tagLst xmlns:a="http://schemas.openxmlformats.org/drawingml/2006/main" xmlns:r="http://schemas.openxmlformats.org/officeDocument/2006/relationships" xmlns:p="http://schemas.openxmlformats.org/presentationml/2006/main">
  <p:tag name="SHAPE" val="OLD"/>
</p:tagLst>
</file>

<file path=ppt/tags/tag149.xml><?xml version="1.0" encoding="utf-8"?>
<p:tagLst xmlns:a="http://schemas.openxmlformats.org/drawingml/2006/main" xmlns:r="http://schemas.openxmlformats.org/officeDocument/2006/relationships" xmlns:p="http://schemas.openxmlformats.org/presentationml/2006/main">
  <p:tag name="SHAPE" val="OLD"/>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50.xml><?xml version="1.0" encoding="utf-8"?>
<p:tagLst xmlns:a="http://schemas.openxmlformats.org/drawingml/2006/main" xmlns:r="http://schemas.openxmlformats.org/officeDocument/2006/relationships" xmlns:p="http://schemas.openxmlformats.org/presentationml/2006/main">
  <p:tag name="SHAPE" val="OLD"/>
</p:tagLst>
</file>

<file path=ppt/tags/tag151.xml><?xml version="1.0" encoding="utf-8"?>
<p:tagLst xmlns:a="http://schemas.openxmlformats.org/drawingml/2006/main" xmlns:r="http://schemas.openxmlformats.org/officeDocument/2006/relationships" xmlns:p="http://schemas.openxmlformats.org/presentationml/2006/main">
  <p:tag name="SHAPE" val="OLD"/>
</p:tagLst>
</file>

<file path=ppt/tags/tag152.xml><?xml version="1.0" encoding="utf-8"?>
<p:tagLst xmlns:a="http://schemas.openxmlformats.org/drawingml/2006/main" xmlns:r="http://schemas.openxmlformats.org/officeDocument/2006/relationships" xmlns:p="http://schemas.openxmlformats.org/presentationml/2006/main">
  <p:tag name="SHAPE" val="OLD"/>
</p:tagLst>
</file>

<file path=ppt/tags/tag153.xml><?xml version="1.0" encoding="utf-8"?>
<p:tagLst xmlns:a="http://schemas.openxmlformats.org/drawingml/2006/main" xmlns:r="http://schemas.openxmlformats.org/officeDocument/2006/relationships" xmlns:p="http://schemas.openxmlformats.org/presentationml/2006/main">
  <p:tag name="SHAPE" val="OLD"/>
</p:tagLst>
</file>

<file path=ppt/tags/tag154.xml><?xml version="1.0" encoding="utf-8"?>
<p:tagLst xmlns:a="http://schemas.openxmlformats.org/drawingml/2006/main" xmlns:r="http://schemas.openxmlformats.org/officeDocument/2006/relationships" xmlns:p="http://schemas.openxmlformats.org/presentationml/2006/main">
  <p:tag name="SHAPE" val="OLD"/>
</p:tagLst>
</file>

<file path=ppt/tags/tag155.xml><?xml version="1.0" encoding="utf-8"?>
<p:tagLst xmlns:a="http://schemas.openxmlformats.org/drawingml/2006/main" xmlns:r="http://schemas.openxmlformats.org/officeDocument/2006/relationships" xmlns:p="http://schemas.openxmlformats.org/presentationml/2006/main">
  <p:tag name="SHAPE" val="OLD"/>
</p:tagLst>
</file>

<file path=ppt/tags/tag156.xml><?xml version="1.0" encoding="utf-8"?>
<p:tagLst xmlns:a="http://schemas.openxmlformats.org/drawingml/2006/main" xmlns:r="http://schemas.openxmlformats.org/officeDocument/2006/relationships" xmlns:p="http://schemas.openxmlformats.org/presentationml/2006/main">
  <p:tag name="SHAPE" val="OLD"/>
</p:tagLst>
</file>

<file path=ppt/tags/tag157.xml><?xml version="1.0" encoding="utf-8"?>
<p:tagLst xmlns:a="http://schemas.openxmlformats.org/drawingml/2006/main" xmlns:r="http://schemas.openxmlformats.org/officeDocument/2006/relationships" xmlns:p="http://schemas.openxmlformats.org/presentationml/2006/main">
  <p:tag name="SHAPE" val="OLD"/>
</p:tagLst>
</file>

<file path=ppt/tags/tag158.xml><?xml version="1.0" encoding="utf-8"?>
<p:tagLst xmlns:a="http://schemas.openxmlformats.org/drawingml/2006/main" xmlns:r="http://schemas.openxmlformats.org/officeDocument/2006/relationships" xmlns:p="http://schemas.openxmlformats.org/presentationml/2006/main">
  <p:tag name="SHAPE" val="OLD"/>
</p:tagLst>
</file>

<file path=ppt/tags/tag159.xml><?xml version="1.0" encoding="utf-8"?>
<p:tagLst xmlns:a="http://schemas.openxmlformats.org/drawingml/2006/main" xmlns:r="http://schemas.openxmlformats.org/officeDocument/2006/relationships" xmlns:p="http://schemas.openxmlformats.org/presentationml/2006/main">
  <p:tag name="SHAPE" val="OLD"/>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60.xml><?xml version="1.0" encoding="utf-8"?>
<p:tagLst xmlns:a="http://schemas.openxmlformats.org/drawingml/2006/main" xmlns:r="http://schemas.openxmlformats.org/officeDocument/2006/relationships" xmlns:p="http://schemas.openxmlformats.org/presentationml/2006/main">
  <p:tag name="SHAPE" val="OLD"/>
</p:tagLst>
</file>

<file path=ppt/tags/tag161.xml><?xml version="1.0" encoding="utf-8"?>
<p:tagLst xmlns:a="http://schemas.openxmlformats.org/drawingml/2006/main" xmlns:r="http://schemas.openxmlformats.org/officeDocument/2006/relationships" xmlns:p="http://schemas.openxmlformats.org/presentationml/2006/main">
  <p:tag name="SHAPE" val="OLD"/>
</p:tagLst>
</file>

<file path=ppt/tags/tag162.xml><?xml version="1.0" encoding="utf-8"?>
<p:tagLst xmlns:a="http://schemas.openxmlformats.org/drawingml/2006/main" xmlns:r="http://schemas.openxmlformats.org/officeDocument/2006/relationships" xmlns:p="http://schemas.openxmlformats.org/presentationml/2006/main">
  <p:tag name="SHAPE" val="OLD"/>
</p:tagLst>
</file>

<file path=ppt/tags/tag163.xml><?xml version="1.0" encoding="utf-8"?>
<p:tagLst xmlns:a="http://schemas.openxmlformats.org/drawingml/2006/main" xmlns:r="http://schemas.openxmlformats.org/officeDocument/2006/relationships" xmlns:p="http://schemas.openxmlformats.org/presentationml/2006/main">
  <p:tag name="SHAPE" val="OLD"/>
</p:tagLst>
</file>

<file path=ppt/tags/tag164.xml><?xml version="1.0" encoding="utf-8"?>
<p:tagLst xmlns:a="http://schemas.openxmlformats.org/drawingml/2006/main" xmlns:r="http://schemas.openxmlformats.org/officeDocument/2006/relationships" xmlns:p="http://schemas.openxmlformats.org/presentationml/2006/main">
  <p:tag name="SHAPE" val="OLD"/>
</p:tagLst>
</file>

<file path=ppt/tags/tag165.xml><?xml version="1.0" encoding="utf-8"?>
<p:tagLst xmlns:a="http://schemas.openxmlformats.org/drawingml/2006/main" xmlns:r="http://schemas.openxmlformats.org/officeDocument/2006/relationships" xmlns:p="http://schemas.openxmlformats.org/presentationml/2006/main">
  <p:tag name="SHAPE" val="OLD"/>
</p:tagLst>
</file>

<file path=ppt/tags/tag166.xml><?xml version="1.0" encoding="utf-8"?>
<p:tagLst xmlns:a="http://schemas.openxmlformats.org/drawingml/2006/main" xmlns:r="http://schemas.openxmlformats.org/officeDocument/2006/relationships" xmlns:p="http://schemas.openxmlformats.org/presentationml/2006/main">
  <p:tag name="SHAPE" val="OLD"/>
</p:tagLst>
</file>

<file path=ppt/tags/tag167.xml><?xml version="1.0" encoding="utf-8"?>
<p:tagLst xmlns:a="http://schemas.openxmlformats.org/drawingml/2006/main" xmlns:r="http://schemas.openxmlformats.org/officeDocument/2006/relationships" xmlns:p="http://schemas.openxmlformats.org/presentationml/2006/main">
  <p:tag name="SHAPE" val="OLD"/>
</p:tagLst>
</file>

<file path=ppt/tags/tag168.xml><?xml version="1.0" encoding="utf-8"?>
<p:tagLst xmlns:a="http://schemas.openxmlformats.org/drawingml/2006/main" xmlns:r="http://schemas.openxmlformats.org/officeDocument/2006/relationships" xmlns:p="http://schemas.openxmlformats.org/presentationml/2006/main">
  <p:tag name="SHAPE" val="OLD"/>
</p:tagLst>
</file>

<file path=ppt/tags/tag169.xml><?xml version="1.0" encoding="utf-8"?>
<p:tagLst xmlns:a="http://schemas.openxmlformats.org/drawingml/2006/main" xmlns:r="http://schemas.openxmlformats.org/officeDocument/2006/relationships" xmlns:p="http://schemas.openxmlformats.org/presentationml/2006/main">
  <p:tag name="SHAPE" val="OLD"/>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70.xml><?xml version="1.0" encoding="utf-8"?>
<p:tagLst xmlns:a="http://schemas.openxmlformats.org/drawingml/2006/main" xmlns:r="http://schemas.openxmlformats.org/officeDocument/2006/relationships" xmlns:p="http://schemas.openxmlformats.org/presentationml/2006/main">
  <p:tag name="SHAPE" val="OLD"/>
</p:tagLst>
</file>

<file path=ppt/tags/tag171.xml><?xml version="1.0" encoding="utf-8"?>
<p:tagLst xmlns:a="http://schemas.openxmlformats.org/drawingml/2006/main" xmlns:r="http://schemas.openxmlformats.org/officeDocument/2006/relationships" xmlns:p="http://schemas.openxmlformats.org/presentationml/2006/main">
  <p:tag name="SHAPE" val="OLD"/>
</p:tagLst>
</file>

<file path=ppt/tags/tag172.xml><?xml version="1.0" encoding="utf-8"?>
<p:tagLst xmlns:a="http://schemas.openxmlformats.org/drawingml/2006/main" xmlns:r="http://schemas.openxmlformats.org/officeDocument/2006/relationships" xmlns:p="http://schemas.openxmlformats.org/presentationml/2006/main">
  <p:tag name="SHAPE" val="OLD"/>
</p:tagLst>
</file>

<file path=ppt/tags/tag173.xml><?xml version="1.0" encoding="utf-8"?>
<p:tagLst xmlns:a="http://schemas.openxmlformats.org/drawingml/2006/main" xmlns:r="http://schemas.openxmlformats.org/officeDocument/2006/relationships" xmlns:p="http://schemas.openxmlformats.org/presentationml/2006/main">
  <p:tag name="SHAPE" val="OLD"/>
</p:tagLst>
</file>

<file path=ppt/tags/tag174.xml><?xml version="1.0" encoding="utf-8"?>
<p:tagLst xmlns:a="http://schemas.openxmlformats.org/drawingml/2006/main" xmlns:r="http://schemas.openxmlformats.org/officeDocument/2006/relationships" xmlns:p="http://schemas.openxmlformats.org/presentationml/2006/main">
  <p:tag name="SHAPE" val="OLD"/>
</p:tagLst>
</file>

<file path=ppt/tags/tag175.xml><?xml version="1.0" encoding="utf-8"?>
<p:tagLst xmlns:a="http://schemas.openxmlformats.org/drawingml/2006/main" xmlns:r="http://schemas.openxmlformats.org/officeDocument/2006/relationships" xmlns:p="http://schemas.openxmlformats.org/presentationml/2006/main">
  <p:tag name="SHAPE" val="OLD"/>
</p:tagLst>
</file>

<file path=ppt/tags/tag176.xml><?xml version="1.0" encoding="utf-8"?>
<p:tagLst xmlns:a="http://schemas.openxmlformats.org/drawingml/2006/main" xmlns:r="http://schemas.openxmlformats.org/officeDocument/2006/relationships" xmlns:p="http://schemas.openxmlformats.org/presentationml/2006/main">
  <p:tag name="SHAPE" val="OLD"/>
</p:tagLst>
</file>

<file path=ppt/tags/tag177.xml><?xml version="1.0" encoding="utf-8"?>
<p:tagLst xmlns:a="http://schemas.openxmlformats.org/drawingml/2006/main" xmlns:r="http://schemas.openxmlformats.org/officeDocument/2006/relationships" xmlns:p="http://schemas.openxmlformats.org/presentationml/2006/main">
  <p:tag name="SHAPE" val="OLD"/>
</p:tagLst>
</file>

<file path=ppt/tags/tag178.xml><?xml version="1.0" encoding="utf-8"?>
<p:tagLst xmlns:a="http://schemas.openxmlformats.org/drawingml/2006/main" xmlns:r="http://schemas.openxmlformats.org/officeDocument/2006/relationships" xmlns:p="http://schemas.openxmlformats.org/presentationml/2006/main">
  <p:tag name="SHAPE" val="OLD"/>
</p:tagLst>
</file>

<file path=ppt/tags/tag179.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80.xml><?xml version="1.0" encoding="utf-8"?>
<p:tagLst xmlns:a="http://schemas.openxmlformats.org/drawingml/2006/main" xmlns:r="http://schemas.openxmlformats.org/officeDocument/2006/relationships" xmlns:p="http://schemas.openxmlformats.org/presentationml/2006/main">
  <p:tag name="SHAPE" val="OLD"/>
</p:tagLst>
</file>

<file path=ppt/tags/tag181.xml><?xml version="1.0" encoding="utf-8"?>
<p:tagLst xmlns:a="http://schemas.openxmlformats.org/drawingml/2006/main" xmlns:r="http://schemas.openxmlformats.org/officeDocument/2006/relationships" xmlns:p="http://schemas.openxmlformats.org/presentationml/2006/main">
  <p:tag name="SHAPE" val="OLD"/>
</p:tagLst>
</file>

<file path=ppt/tags/tag182.xml><?xml version="1.0" encoding="utf-8"?>
<p:tagLst xmlns:a="http://schemas.openxmlformats.org/drawingml/2006/main" xmlns:r="http://schemas.openxmlformats.org/officeDocument/2006/relationships" xmlns:p="http://schemas.openxmlformats.org/presentationml/2006/main">
  <p:tag name="SHAPE" val="OLD"/>
</p:tagLst>
</file>

<file path=ppt/tags/tag183.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21.xml><?xml version="1.0" encoding="utf-8"?>
<p:tagLst xmlns:a="http://schemas.openxmlformats.org/drawingml/2006/main" xmlns:r="http://schemas.openxmlformats.org/officeDocument/2006/relationships" xmlns:p="http://schemas.openxmlformats.org/presentationml/2006/main">
  <p:tag name="SHAPE" val="OLD"/>
</p:tagLst>
</file>

<file path=ppt/tags/tag22.xml><?xml version="1.0" encoding="utf-8"?>
<p:tagLst xmlns:a="http://schemas.openxmlformats.org/drawingml/2006/main" xmlns:r="http://schemas.openxmlformats.org/officeDocument/2006/relationships" xmlns:p="http://schemas.openxmlformats.org/presentationml/2006/main">
  <p:tag name="SHAPE" val="OLD"/>
</p:tagLst>
</file>

<file path=ppt/tags/tag23.xml><?xml version="1.0" encoding="utf-8"?>
<p:tagLst xmlns:a="http://schemas.openxmlformats.org/drawingml/2006/main" xmlns:r="http://schemas.openxmlformats.org/officeDocument/2006/relationships" xmlns:p="http://schemas.openxmlformats.org/presentationml/2006/main">
  <p:tag name="SHAPE" val="OLD"/>
</p:tagLst>
</file>

<file path=ppt/tags/tag24.xml><?xml version="1.0" encoding="utf-8"?>
<p:tagLst xmlns:a="http://schemas.openxmlformats.org/drawingml/2006/main" xmlns:r="http://schemas.openxmlformats.org/officeDocument/2006/relationships" xmlns:p="http://schemas.openxmlformats.org/presentationml/2006/main">
  <p:tag name="SHAPE" val="OLD"/>
</p:tagLst>
</file>

<file path=ppt/tags/tag25.xml><?xml version="1.0" encoding="utf-8"?>
<p:tagLst xmlns:a="http://schemas.openxmlformats.org/drawingml/2006/main" xmlns:r="http://schemas.openxmlformats.org/officeDocument/2006/relationships" xmlns:p="http://schemas.openxmlformats.org/presentationml/2006/main">
  <p:tag name="SHAPE" val="OLD"/>
</p:tagLst>
</file>

<file path=ppt/tags/tag26.xml><?xml version="1.0" encoding="utf-8"?>
<p:tagLst xmlns:a="http://schemas.openxmlformats.org/drawingml/2006/main" xmlns:r="http://schemas.openxmlformats.org/officeDocument/2006/relationships" xmlns:p="http://schemas.openxmlformats.org/presentationml/2006/main">
  <p:tag name="SHAPE" val="OLD"/>
</p:tagLst>
</file>

<file path=ppt/tags/tag27.xml><?xml version="1.0" encoding="utf-8"?>
<p:tagLst xmlns:a="http://schemas.openxmlformats.org/drawingml/2006/main" xmlns:r="http://schemas.openxmlformats.org/officeDocument/2006/relationships" xmlns:p="http://schemas.openxmlformats.org/presentationml/2006/main">
  <p:tag name="SHAPE" val="OLD"/>
</p:tagLst>
</file>

<file path=ppt/tags/tag28.xml><?xml version="1.0" encoding="utf-8"?>
<p:tagLst xmlns:a="http://schemas.openxmlformats.org/drawingml/2006/main" xmlns:r="http://schemas.openxmlformats.org/officeDocument/2006/relationships" xmlns:p="http://schemas.openxmlformats.org/presentationml/2006/main">
  <p:tag name="SHAPE" val="OLD"/>
</p:tagLst>
</file>

<file path=ppt/tags/tag29.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30.xml><?xml version="1.0" encoding="utf-8"?>
<p:tagLst xmlns:a="http://schemas.openxmlformats.org/drawingml/2006/main" xmlns:r="http://schemas.openxmlformats.org/officeDocument/2006/relationships" xmlns:p="http://schemas.openxmlformats.org/presentationml/2006/main">
  <p:tag name="SHAPE" val="OLD"/>
</p:tagLst>
</file>

<file path=ppt/tags/tag31.xml><?xml version="1.0" encoding="utf-8"?>
<p:tagLst xmlns:a="http://schemas.openxmlformats.org/drawingml/2006/main" xmlns:r="http://schemas.openxmlformats.org/officeDocument/2006/relationships" xmlns:p="http://schemas.openxmlformats.org/presentationml/2006/main">
  <p:tag name="SHAPE" val="OLD"/>
</p:tagLst>
</file>

<file path=ppt/tags/tag32.xml><?xml version="1.0" encoding="utf-8"?>
<p:tagLst xmlns:a="http://schemas.openxmlformats.org/drawingml/2006/main" xmlns:r="http://schemas.openxmlformats.org/officeDocument/2006/relationships" xmlns:p="http://schemas.openxmlformats.org/presentationml/2006/main">
  <p:tag name="SHAPE" val="OLD"/>
</p:tagLst>
</file>

<file path=ppt/tags/tag33.xml><?xml version="1.0" encoding="utf-8"?>
<p:tagLst xmlns:a="http://schemas.openxmlformats.org/drawingml/2006/main" xmlns:r="http://schemas.openxmlformats.org/officeDocument/2006/relationships" xmlns:p="http://schemas.openxmlformats.org/presentationml/2006/main">
  <p:tag name="SHAPE" val="OLD"/>
</p:tagLst>
</file>

<file path=ppt/tags/tag34.xml><?xml version="1.0" encoding="utf-8"?>
<p:tagLst xmlns:a="http://schemas.openxmlformats.org/drawingml/2006/main" xmlns:r="http://schemas.openxmlformats.org/officeDocument/2006/relationships" xmlns:p="http://schemas.openxmlformats.org/presentationml/2006/main">
  <p:tag name="SHAPE" val="OLD"/>
</p:tagLst>
</file>

<file path=ppt/tags/tag35.xml><?xml version="1.0" encoding="utf-8"?>
<p:tagLst xmlns:a="http://schemas.openxmlformats.org/drawingml/2006/main" xmlns:r="http://schemas.openxmlformats.org/officeDocument/2006/relationships" xmlns:p="http://schemas.openxmlformats.org/presentationml/2006/main">
  <p:tag name="SHAPE" val="OLD"/>
</p:tagLst>
</file>

<file path=ppt/tags/tag36.xml><?xml version="1.0" encoding="utf-8"?>
<p:tagLst xmlns:a="http://schemas.openxmlformats.org/drawingml/2006/main" xmlns:r="http://schemas.openxmlformats.org/officeDocument/2006/relationships" xmlns:p="http://schemas.openxmlformats.org/presentationml/2006/main">
  <p:tag name="SHAPE" val="OLD"/>
</p:tagLst>
</file>

<file path=ppt/tags/tag37.xml><?xml version="1.0" encoding="utf-8"?>
<p:tagLst xmlns:a="http://schemas.openxmlformats.org/drawingml/2006/main" xmlns:r="http://schemas.openxmlformats.org/officeDocument/2006/relationships" xmlns:p="http://schemas.openxmlformats.org/presentationml/2006/main">
  <p:tag name="SHAPE" val="OLD"/>
</p:tagLst>
</file>

<file path=ppt/tags/tag38.xml><?xml version="1.0" encoding="utf-8"?>
<p:tagLst xmlns:a="http://schemas.openxmlformats.org/drawingml/2006/main" xmlns:r="http://schemas.openxmlformats.org/officeDocument/2006/relationships" xmlns:p="http://schemas.openxmlformats.org/presentationml/2006/main">
  <p:tag name="SHAPE" val="OLD"/>
</p:tagLst>
</file>

<file path=ppt/tags/tag39.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40.xml><?xml version="1.0" encoding="utf-8"?>
<p:tagLst xmlns:a="http://schemas.openxmlformats.org/drawingml/2006/main" xmlns:r="http://schemas.openxmlformats.org/officeDocument/2006/relationships" xmlns:p="http://schemas.openxmlformats.org/presentationml/2006/main">
  <p:tag name="SHAPE" val="OLD"/>
</p:tagLst>
</file>

<file path=ppt/tags/tag41.xml><?xml version="1.0" encoding="utf-8"?>
<p:tagLst xmlns:a="http://schemas.openxmlformats.org/drawingml/2006/main" xmlns:r="http://schemas.openxmlformats.org/officeDocument/2006/relationships" xmlns:p="http://schemas.openxmlformats.org/presentationml/2006/main">
  <p:tag name="SHAPE" val="OLD"/>
</p:tagLst>
</file>

<file path=ppt/tags/tag42.xml><?xml version="1.0" encoding="utf-8"?>
<p:tagLst xmlns:a="http://schemas.openxmlformats.org/drawingml/2006/main" xmlns:r="http://schemas.openxmlformats.org/officeDocument/2006/relationships" xmlns:p="http://schemas.openxmlformats.org/presentationml/2006/main">
  <p:tag name="SHAPE" val="OLD"/>
</p:tagLst>
</file>

<file path=ppt/tags/tag43.xml><?xml version="1.0" encoding="utf-8"?>
<p:tagLst xmlns:a="http://schemas.openxmlformats.org/drawingml/2006/main" xmlns:r="http://schemas.openxmlformats.org/officeDocument/2006/relationships" xmlns:p="http://schemas.openxmlformats.org/presentationml/2006/main">
  <p:tag name="SHAPE" val="OLD"/>
</p:tagLst>
</file>

<file path=ppt/tags/tag44.xml><?xml version="1.0" encoding="utf-8"?>
<p:tagLst xmlns:a="http://schemas.openxmlformats.org/drawingml/2006/main" xmlns:r="http://schemas.openxmlformats.org/officeDocument/2006/relationships" xmlns:p="http://schemas.openxmlformats.org/presentationml/2006/main">
  <p:tag name="SHAPE" val="OLD"/>
</p:tagLst>
</file>

<file path=ppt/tags/tag45.xml><?xml version="1.0" encoding="utf-8"?>
<p:tagLst xmlns:a="http://schemas.openxmlformats.org/drawingml/2006/main" xmlns:r="http://schemas.openxmlformats.org/officeDocument/2006/relationships" xmlns:p="http://schemas.openxmlformats.org/presentationml/2006/main">
  <p:tag name="SHAPE" val="OLD"/>
</p:tagLst>
</file>

<file path=ppt/tags/tag46.xml><?xml version="1.0" encoding="utf-8"?>
<p:tagLst xmlns:a="http://schemas.openxmlformats.org/drawingml/2006/main" xmlns:r="http://schemas.openxmlformats.org/officeDocument/2006/relationships" xmlns:p="http://schemas.openxmlformats.org/presentationml/2006/main">
  <p:tag name="SHAPE" val="OLD"/>
</p:tagLst>
</file>

<file path=ppt/tags/tag47.xml><?xml version="1.0" encoding="utf-8"?>
<p:tagLst xmlns:a="http://schemas.openxmlformats.org/drawingml/2006/main" xmlns:r="http://schemas.openxmlformats.org/officeDocument/2006/relationships" xmlns:p="http://schemas.openxmlformats.org/presentationml/2006/main">
  <p:tag name="SHAPE" val="OLD"/>
</p:tagLst>
</file>

<file path=ppt/tags/tag48.xml><?xml version="1.0" encoding="utf-8"?>
<p:tagLst xmlns:a="http://schemas.openxmlformats.org/drawingml/2006/main" xmlns:r="http://schemas.openxmlformats.org/officeDocument/2006/relationships" xmlns:p="http://schemas.openxmlformats.org/presentationml/2006/main">
  <p:tag name="SHAPE" val="OLD"/>
</p:tagLst>
</file>

<file path=ppt/tags/tag49.xml><?xml version="1.0" encoding="utf-8"?>
<p:tagLst xmlns:a="http://schemas.openxmlformats.org/drawingml/2006/main" xmlns:r="http://schemas.openxmlformats.org/officeDocument/2006/relationships" xmlns:p="http://schemas.openxmlformats.org/presentationml/2006/main">
  <p:tag name="SHAPE" val="OLD"/>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50.xml><?xml version="1.0" encoding="utf-8"?>
<p:tagLst xmlns:a="http://schemas.openxmlformats.org/drawingml/2006/main" xmlns:r="http://schemas.openxmlformats.org/officeDocument/2006/relationships" xmlns:p="http://schemas.openxmlformats.org/presentationml/2006/main">
  <p:tag name="SHAPE" val="OLD"/>
</p:tagLst>
</file>

<file path=ppt/tags/tag51.xml><?xml version="1.0" encoding="utf-8"?>
<p:tagLst xmlns:a="http://schemas.openxmlformats.org/drawingml/2006/main" xmlns:r="http://schemas.openxmlformats.org/officeDocument/2006/relationships" xmlns:p="http://schemas.openxmlformats.org/presentationml/2006/main">
  <p:tag name="SHAPE" val="OLD"/>
</p:tagLst>
</file>

<file path=ppt/tags/tag52.xml><?xml version="1.0" encoding="utf-8"?>
<p:tagLst xmlns:a="http://schemas.openxmlformats.org/drawingml/2006/main" xmlns:r="http://schemas.openxmlformats.org/officeDocument/2006/relationships" xmlns:p="http://schemas.openxmlformats.org/presentationml/2006/main">
  <p:tag name="SHAPE" val="OLD"/>
</p:tagLst>
</file>

<file path=ppt/tags/tag53.xml><?xml version="1.0" encoding="utf-8"?>
<p:tagLst xmlns:a="http://schemas.openxmlformats.org/drawingml/2006/main" xmlns:r="http://schemas.openxmlformats.org/officeDocument/2006/relationships" xmlns:p="http://schemas.openxmlformats.org/presentationml/2006/main">
  <p:tag name="SHAPE" val="OLD"/>
</p:tagLst>
</file>

<file path=ppt/tags/tag54.xml><?xml version="1.0" encoding="utf-8"?>
<p:tagLst xmlns:a="http://schemas.openxmlformats.org/drawingml/2006/main" xmlns:r="http://schemas.openxmlformats.org/officeDocument/2006/relationships" xmlns:p="http://schemas.openxmlformats.org/presentationml/2006/main">
  <p:tag name="SHAPE" val="OLD"/>
</p:tagLst>
</file>

<file path=ppt/tags/tag55.xml><?xml version="1.0" encoding="utf-8"?>
<p:tagLst xmlns:a="http://schemas.openxmlformats.org/drawingml/2006/main" xmlns:r="http://schemas.openxmlformats.org/officeDocument/2006/relationships" xmlns:p="http://schemas.openxmlformats.org/presentationml/2006/main">
  <p:tag name="SHAPE" val="OLD"/>
</p:tagLst>
</file>

<file path=ppt/tags/tag56.xml><?xml version="1.0" encoding="utf-8"?>
<p:tagLst xmlns:a="http://schemas.openxmlformats.org/drawingml/2006/main" xmlns:r="http://schemas.openxmlformats.org/officeDocument/2006/relationships" xmlns:p="http://schemas.openxmlformats.org/presentationml/2006/main">
  <p:tag name="SHAPE" val="OLD"/>
</p:tagLst>
</file>

<file path=ppt/tags/tag57.xml><?xml version="1.0" encoding="utf-8"?>
<p:tagLst xmlns:a="http://schemas.openxmlformats.org/drawingml/2006/main" xmlns:r="http://schemas.openxmlformats.org/officeDocument/2006/relationships" xmlns:p="http://schemas.openxmlformats.org/presentationml/2006/main">
  <p:tag name="SHAPE" val="OLD"/>
</p:tagLst>
</file>

<file path=ppt/tags/tag58.xml><?xml version="1.0" encoding="utf-8"?>
<p:tagLst xmlns:a="http://schemas.openxmlformats.org/drawingml/2006/main" xmlns:r="http://schemas.openxmlformats.org/officeDocument/2006/relationships" xmlns:p="http://schemas.openxmlformats.org/presentationml/2006/main">
  <p:tag name="SHAPE" val="OLD"/>
</p:tagLst>
</file>

<file path=ppt/tags/tag59.xml><?xml version="1.0" encoding="utf-8"?>
<p:tagLst xmlns:a="http://schemas.openxmlformats.org/drawingml/2006/main" xmlns:r="http://schemas.openxmlformats.org/officeDocument/2006/relationships" xmlns:p="http://schemas.openxmlformats.org/presentationml/2006/main">
  <p:tag name="SHAPE" val="OLD"/>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60.xml><?xml version="1.0" encoding="utf-8"?>
<p:tagLst xmlns:a="http://schemas.openxmlformats.org/drawingml/2006/main" xmlns:r="http://schemas.openxmlformats.org/officeDocument/2006/relationships" xmlns:p="http://schemas.openxmlformats.org/presentationml/2006/main">
  <p:tag name="SHAPE" val="OLD"/>
</p:tagLst>
</file>

<file path=ppt/tags/tag61.xml><?xml version="1.0" encoding="utf-8"?>
<p:tagLst xmlns:a="http://schemas.openxmlformats.org/drawingml/2006/main" xmlns:r="http://schemas.openxmlformats.org/officeDocument/2006/relationships" xmlns:p="http://schemas.openxmlformats.org/presentationml/2006/main">
  <p:tag name="SHAPE" val="OLD"/>
</p:tagLst>
</file>

<file path=ppt/tags/tag62.xml><?xml version="1.0" encoding="utf-8"?>
<p:tagLst xmlns:a="http://schemas.openxmlformats.org/drawingml/2006/main" xmlns:r="http://schemas.openxmlformats.org/officeDocument/2006/relationships" xmlns:p="http://schemas.openxmlformats.org/presentationml/2006/main">
  <p:tag name="SHAPE" val="OLD"/>
</p:tagLst>
</file>

<file path=ppt/tags/tag63.xml><?xml version="1.0" encoding="utf-8"?>
<p:tagLst xmlns:a="http://schemas.openxmlformats.org/drawingml/2006/main" xmlns:r="http://schemas.openxmlformats.org/officeDocument/2006/relationships" xmlns:p="http://schemas.openxmlformats.org/presentationml/2006/main">
  <p:tag name="SHAPE" val="OLD"/>
</p:tagLst>
</file>

<file path=ppt/tags/tag64.xml><?xml version="1.0" encoding="utf-8"?>
<p:tagLst xmlns:a="http://schemas.openxmlformats.org/drawingml/2006/main" xmlns:r="http://schemas.openxmlformats.org/officeDocument/2006/relationships" xmlns:p="http://schemas.openxmlformats.org/presentationml/2006/main">
  <p:tag name="SHAPE" val="OLD"/>
</p:tagLst>
</file>

<file path=ppt/tags/tag65.xml><?xml version="1.0" encoding="utf-8"?>
<p:tagLst xmlns:a="http://schemas.openxmlformats.org/drawingml/2006/main" xmlns:r="http://schemas.openxmlformats.org/officeDocument/2006/relationships" xmlns:p="http://schemas.openxmlformats.org/presentationml/2006/main">
  <p:tag name="SHAPE" val="OLD"/>
</p:tagLst>
</file>

<file path=ppt/tags/tag66.xml><?xml version="1.0" encoding="utf-8"?>
<p:tagLst xmlns:a="http://schemas.openxmlformats.org/drawingml/2006/main" xmlns:r="http://schemas.openxmlformats.org/officeDocument/2006/relationships" xmlns:p="http://schemas.openxmlformats.org/presentationml/2006/main">
  <p:tag name="SHAPE" val="OLD"/>
</p:tagLst>
</file>

<file path=ppt/tags/tag67.xml><?xml version="1.0" encoding="utf-8"?>
<p:tagLst xmlns:a="http://schemas.openxmlformats.org/drawingml/2006/main" xmlns:r="http://schemas.openxmlformats.org/officeDocument/2006/relationships" xmlns:p="http://schemas.openxmlformats.org/presentationml/2006/main">
  <p:tag name="SHAPE" val="OLD"/>
</p:tagLst>
</file>

<file path=ppt/tags/tag68.xml><?xml version="1.0" encoding="utf-8"?>
<p:tagLst xmlns:a="http://schemas.openxmlformats.org/drawingml/2006/main" xmlns:r="http://schemas.openxmlformats.org/officeDocument/2006/relationships" xmlns:p="http://schemas.openxmlformats.org/presentationml/2006/main">
  <p:tag name="SHAPE" val="OLD"/>
</p:tagLst>
</file>

<file path=ppt/tags/tag69.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70.xml><?xml version="1.0" encoding="utf-8"?>
<p:tagLst xmlns:a="http://schemas.openxmlformats.org/drawingml/2006/main" xmlns:r="http://schemas.openxmlformats.org/officeDocument/2006/relationships" xmlns:p="http://schemas.openxmlformats.org/presentationml/2006/main">
  <p:tag name="SHAPE" val="OLD"/>
</p:tagLst>
</file>

<file path=ppt/tags/tag71.xml><?xml version="1.0" encoding="utf-8"?>
<p:tagLst xmlns:a="http://schemas.openxmlformats.org/drawingml/2006/main" xmlns:r="http://schemas.openxmlformats.org/officeDocument/2006/relationships" xmlns:p="http://schemas.openxmlformats.org/presentationml/2006/main">
  <p:tag name="SHAPE" val="OLD"/>
</p:tagLst>
</file>

<file path=ppt/tags/tag72.xml><?xml version="1.0" encoding="utf-8"?>
<p:tagLst xmlns:a="http://schemas.openxmlformats.org/drawingml/2006/main" xmlns:r="http://schemas.openxmlformats.org/officeDocument/2006/relationships" xmlns:p="http://schemas.openxmlformats.org/presentationml/2006/main">
  <p:tag name="SHAPE" val="OLD"/>
</p:tagLst>
</file>

<file path=ppt/tags/tag73.xml><?xml version="1.0" encoding="utf-8"?>
<p:tagLst xmlns:a="http://schemas.openxmlformats.org/drawingml/2006/main" xmlns:r="http://schemas.openxmlformats.org/officeDocument/2006/relationships" xmlns:p="http://schemas.openxmlformats.org/presentationml/2006/main">
  <p:tag name="SHAPE" val="OLD"/>
</p:tagLst>
</file>

<file path=ppt/tags/tag74.xml><?xml version="1.0" encoding="utf-8"?>
<p:tagLst xmlns:a="http://schemas.openxmlformats.org/drawingml/2006/main" xmlns:r="http://schemas.openxmlformats.org/officeDocument/2006/relationships" xmlns:p="http://schemas.openxmlformats.org/presentationml/2006/main">
  <p:tag name="SHAPE" val="OLD"/>
</p:tagLst>
</file>

<file path=ppt/tags/tag75.xml><?xml version="1.0" encoding="utf-8"?>
<p:tagLst xmlns:a="http://schemas.openxmlformats.org/drawingml/2006/main" xmlns:r="http://schemas.openxmlformats.org/officeDocument/2006/relationships" xmlns:p="http://schemas.openxmlformats.org/presentationml/2006/main">
  <p:tag name="SHAPE" val="OLD"/>
</p:tagLst>
</file>

<file path=ppt/tags/tag76.xml><?xml version="1.0" encoding="utf-8"?>
<p:tagLst xmlns:a="http://schemas.openxmlformats.org/drawingml/2006/main" xmlns:r="http://schemas.openxmlformats.org/officeDocument/2006/relationships" xmlns:p="http://schemas.openxmlformats.org/presentationml/2006/main">
  <p:tag name="SHAPE" val="OLD"/>
</p:tagLst>
</file>

<file path=ppt/tags/tag77.xml><?xml version="1.0" encoding="utf-8"?>
<p:tagLst xmlns:a="http://schemas.openxmlformats.org/drawingml/2006/main" xmlns:r="http://schemas.openxmlformats.org/officeDocument/2006/relationships" xmlns:p="http://schemas.openxmlformats.org/presentationml/2006/main">
  <p:tag name="SHAPE" val="OLD"/>
</p:tagLst>
</file>

<file path=ppt/tags/tag78.xml><?xml version="1.0" encoding="utf-8"?>
<p:tagLst xmlns:a="http://schemas.openxmlformats.org/drawingml/2006/main" xmlns:r="http://schemas.openxmlformats.org/officeDocument/2006/relationships" xmlns:p="http://schemas.openxmlformats.org/presentationml/2006/main">
  <p:tag name="SHAPE" val="OLD"/>
</p:tagLst>
</file>

<file path=ppt/tags/tag79.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80.xml><?xml version="1.0" encoding="utf-8"?>
<p:tagLst xmlns:a="http://schemas.openxmlformats.org/drawingml/2006/main" xmlns:r="http://schemas.openxmlformats.org/officeDocument/2006/relationships" xmlns:p="http://schemas.openxmlformats.org/presentationml/2006/main">
  <p:tag name="SHAPE" val="OLD"/>
</p:tagLst>
</file>

<file path=ppt/tags/tag81.xml><?xml version="1.0" encoding="utf-8"?>
<p:tagLst xmlns:a="http://schemas.openxmlformats.org/drawingml/2006/main" xmlns:r="http://schemas.openxmlformats.org/officeDocument/2006/relationships" xmlns:p="http://schemas.openxmlformats.org/presentationml/2006/main">
  <p:tag name="SHAPE" val="OLD"/>
</p:tagLst>
</file>

<file path=ppt/tags/tag82.xml><?xml version="1.0" encoding="utf-8"?>
<p:tagLst xmlns:a="http://schemas.openxmlformats.org/drawingml/2006/main" xmlns:r="http://schemas.openxmlformats.org/officeDocument/2006/relationships" xmlns:p="http://schemas.openxmlformats.org/presentationml/2006/main">
  <p:tag name="SHAPE" val="OLD"/>
</p:tagLst>
</file>

<file path=ppt/tags/tag83.xml><?xml version="1.0" encoding="utf-8"?>
<p:tagLst xmlns:a="http://schemas.openxmlformats.org/drawingml/2006/main" xmlns:r="http://schemas.openxmlformats.org/officeDocument/2006/relationships" xmlns:p="http://schemas.openxmlformats.org/presentationml/2006/main">
  <p:tag name="SHAPE" val="OLD"/>
</p:tagLst>
</file>

<file path=ppt/tags/tag84.xml><?xml version="1.0" encoding="utf-8"?>
<p:tagLst xmlns:a="http://schemas.openxmlformats.org/drawingml/2006/main" xmlns:r="http://schemas.openxmlformats.org/officeDocument/2006/relationships" xmlns:p="http://schemas.openxmlformats.org/presentationml/2006/main">
  <p:tag name="SHAPE" val="OLD"/>
</p:tagLst>
</file>

<file path=ppt/tags/tag85.xml><?xml version="1.0" encoding="utf-8"?>
<p:tagLst xmlns:a="http://schemas.openxmlformats.org/drawingml/2006/main" xmlns:r="http://schemas.openxmlformats.org/officeDocument/2006/relationships" xmlns:p="http://schemas.openxmlformats.org/presentationml/2006/main">
  <p:tag name="SHAPE" val="OLD"/>
</p:tagLst>
</file>

<file path=ppt/tags/tag86.xml><?xml version="1.0" encoding="utf-8"?>
<p:tagLst xmlns:a="http://schemas.openxmlformats.org/drawingml/2006/main" xmlns:r="http://schemas.openxmlformats.org/officeDocument/2006/relationships" xmlns:p="http://schemas.openxmlformats.org/presentationml/2006/main">
  <p:tag name="SHAPE" val="OLD"/>
</p:tagLst>
</file>

<file path=ppt/tags/tag87.xml><?xml version="1.0" encoding="utf-8"?>
<p:tagLst xmlns:a="http://schemas.openxmlformats.org/drawingml/2006/main" xmlns:r="http://schemas.openxmlformats.org/officeDocument/2006/relationships" xmlns:p="http://schemas.openxmlformats.org/presentationml/2006/main">
  <p:tag name="SHAPE" val="OLD"/>
</p:tagLst>
</file>

<file path=ppt/tags/tag88.xml><?xml version="1.0" encoding="utf-8"?>
<p:tagLst xmlns:a="http://schemas.openxmlformats.org/drawingml/2006/main" xmlns:r="http://schemas.openxmlformats.org/officeDocument/2006/relationships" xmlns:p="http://schemas.openxmlformats.org/presentationml/2006/main">
  <p:tag name="SHAPE" val="OLD"/>
</p:tagLst>
</file>

<file path=ppt/tags/tag89.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ags/tag90.xml><?xml version="1.0" encoding="utf-8"?>
<p:tagLst xmlns:a="http://schemas.openxmlformats.org/drawingml/2006/main" xmlns:r="http://schemas.openxmlformats.org/officeDocument/2006/relationships" xmlns:p="http://schemas.openxmlformats.org/presentationml/2006/main">
  <p:tag name="SHAPE" val="OLD"/>
</p:tagLst>
</file>

<file path=ppt/tags/tag91.xml><?xml version="1.0" encoding="utf-8"?>
<p:tagLst xmlns:a="http://schemas.openxmlformats.org/drawingml/2006/main" xmlns:r="http://schemas.openxmlformats.org/officeDocument/2006/relationships" xmlns:p="http://schemas.openxmlformats.org/presentationml/2006/main">
  <p:tag name="SHAPE" val="OLD"/>
</p:tagLst>
</file>

<file path=ppt/tags/tag92.xml><?xml version="1.0" encoding="utf-8"?>
<p:tagLst xmlns:a="http://schemas.openxmlformats.org/drawingml/2006/main" xmlns:r="http://schemas.openxmlformats.org/officeDocument/2006/relationships" xmlns:p="http://schemas.openxmlformats.org/presentationml/2006/main">
  <p:tag name="SHAPE" val="OLD"/>
</p:tagLst>
</file>

<file path=ppt/tags/tag93.xml><?xml version="1.0" encoding="utf-8"?>
<p:tagLst xmlns:a="http://schemas.openxmlformats.org/drawingml/2006/main" xmlns:r="http://schemas.openxmlformats.org/officeDocument/2006/relationships" xmlns:p="http://schemas.openxmlformats.org/presentationml/2006/main">
  <p:tag name="SHAPE" val="OLD"/>
</p:tagLst>
</file>

<file path=ppt/tags/tag94.xml><?xml version="1.0" encoding="utf-8"?>
<p:tagLst xmlns:a="http://schemas.openxmlformats.org/drawingml/2006/main" xmlns:r="http://schemas.openxmlformats.org/officeDocument/2006/relationships" xmlns:p="http://schemas.openxmlformats.org/presentationml/2006/main">
  <p:tag name="SHAPE" val="OLD"/>
</p:tagLst>
</file>

<file path=ppt/tags/tag95.xml><?xml version="1.0" encoding="utf-8"?>
<p:tagLst xmlns:a="http://schemas.openxmlformats.org/drawingml/2006/main" xmlns:r="http://schemas.openxmlformats.org/officeDocument/2006/relationships" xmlns:p="http://schemas.openxmlformats.org/presentationml/2006/main">
  <p:tag name="SHAPE" val="OLD"/>
</p:tagLst>
</file>

<file path=ppt/tags/tag96.xml><?xml version="1.0" encoding="utf-8"?>
<p:tagLst xmlns:a="http://schemas.openxmlformats.org/drawingml/2006/main" xmlns:r="http://schemas.openxmlformats.org/officeDocument/2006/relationships" xmlns:p="http://schemas.openxmlformats.org/presentationml/2006/main">
  <p:tag name="SHAPE" val="OLD"/>
</p:tagLst>
</file>

<file path=ppt/tags/tag97.xml><?xml version="1.0" encoding="utf-8"?>
<p:tagLst xmlns:a="http://schemas.openxmlformats.org/drawingml/2006/main" xmlns:r="http://schemas.openxmlformats.org/officeDocument/2006/relationships" xmlns:p="http://schemas.openxmlformats.org/presentationml/2006/main">
  <p:tag name="SHAPE" val="OLD"/>
</p:tagLst>
</file>

<file path=ppt/tags/tag98.xml><?xml version="1.0" encoding="utf-8"?>
<p:tagLst xmlns:a="http://schemas.openxmlformats.org/drawingml/2006/main" xmlns:r="http://schemas.openxmlformats.org/officeDocument/2006/relationships" xmlns:p="http://schemas.openxmlformats.org/presentationml/2006/main">
  <p:tag name="SHAPE" val="OLD"/>
</p:tagLst>
</file>

<file path=ppt/tags/tag99.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TU Wien">
  <a:themeElements>
    <a:clrScheme name="TU Wien">
      <a:dk1>
        <a:srgbClr val="000000"/>
      </a:dk1>
      <a:lt1>
        <a:srgbClr val="FFFFFF"/>
      </a:lt1>
      <a:dk2>
        <a:srgbClr val="006699"/>
      </a:dk2>
      <a:lt2>
        <a:srgbClr val="DFF2FD"/>
      </a:lt2>
      <a:accent1>
        <a:srgbClr val="006699"/>
      </a:accent1>
      <a:accent2>
        <a:srgbClr val="72ADD5"/>
      </a:accent2>
      <a:accent3>
        <a:srgbClr val="A6D5EC"/>
      </a:accent3>
      <a:accent4>
        <a:srgbClr val="DFF2FD"/>
      </a:accent4>
      <a:accent5>
        <a:srgbClr val="646363"/>
      </a:accent5>
      <a:accent6>
        <a:srgbClr val="5485AB"/>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u 1">
      <a:srgbClr val="5485AB"/>
    </a:custClr>
    <a:custClr name="Blau 2">
      <a:srgbClr val="72ADD5"/>
    </a:custClr>
    <a:custClr name="Blau 3">
      <a:srgbClr val="A6D5EC"/>
    </a:custClr>
    <a:custClr name="Blau 4">
      <a:srgbClr val="DFF2FD"/>
    </a:custClr>
    <a:custClr name="Grün 1">
      <a:srgbClr val="007E71"/>
    </a:custClr>
    <a:custClr name="Grün 2">
      <a:srgbClr val="6AAAA5"/>
    </a:custClr>
    <a:custClr name="Grün 3">
      <a:srgbClr val="A2C6C2"/>
    </a:custClr>
    <a:custClr name="Grün 4">
      <a:srgbClr val="E9F1F0"/>
    </a:custClr>
    <a:custClr name="Magenta 1">
      <a:srgbClr val="BA4682"/>
    </a:custClr>
    <a:custClr name="Magenta 2">
      <a:srgbClr val="CD81A8"/>
    </a:custClr>
    <a:custClr name="Magenta 3">
      <a:srgbClr val="DFAFCA"/>
    </a:custClr>
    <a:custClr name="Magenta 4">
      <a:srgbClr val="F5E5EF"/>
    </a:custClr>
    <a:custClr name="Orange 1">
      <a:srgbClr val="E18922"/>
    </a:custClr>
    <a:custClr name="Orange 2">
      <a:srgbClr val="EEB473"/>
    </a:custClr>
    <a:custClr name="Orange 3">
      <a:srgbClr val="F5D0A8"/>
    </a:custClr>
    <a:custClr name="Orange 4">
      <a:srgbClr val="FDEFE1"/>
    </a:custClr>
    <a:custClr name="Grau 1">
      <a:srgbClr val="646363"/>
    </a:custClr>
    <a:custClr name="Grau 2">
      <a:srgbClr val="9D9D9C"/>
    </a:custClr>
    <a:custClr name="Grau 3">
      <a:srgbClr val="D0D0D0"/>
    </a:custClr>
    <a:custClr name="Grau 4">
      <a:srgbClr val="EDEDED"/>
    </a:custClr>
  </a:custClrLst>
  <a:extLst>
    <a:ext uri="{05A4C25C-085E-4340-85A3-A5531E510DB2}">
      <thm15:themeFamily xmlns:thm15="http://schemas.microsoft.com/office/thememl/2012/main" name="TUW_Musterpraesentation.potx" id="{2E710E09-D0C1-444E-9EE2-99D6F66FD162}" vid="{BCCD5661-7924-46E1-AD3D-9AC2BD2CC4A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TUW_Musterpraesentation</Template>
  <TotalTime>0</TotalTime>
  <Words>4387</Words>
  <Application>Microsoft Macintosh PowerPoint</Application>
  <PresentationFormat>Breitbild</PresentationFormat>
  <Paragraphs>734</Paragraphs>
  <Slides>90</Slides>
  <Notes>10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90</vt:i4>
      </vt:variant>
    </vt:vector>
  </HeadingPairs>
  <TitlesOfParts>
    <vt:vector size="95" baseType="lpstr">
      <vt:lpstr>Arial Black</vt:lpstr>
      <vt:lpstr>Arial</vt:lpstr>
      <vt:lpstr>Roboto</vt:lpstr>
      <vt:lpstr>Wingdings</vt:lpstr>
      <vt:lpstr>TU Wien</vt:lpstr>
      <vt:lpstr>AUF EINEN BLICK</vt:lpstr>
      <vt:lpstr>PowerPoint-Präsentation</vt:lpstr>
      <vt:lpstr>„Technik für Menschen“</vt:lpstr>
      <vt:lpstr>„Technik für Menschen“ | Forschung und Lehre</vt:lpstr>
      <vt:lpstr>PowerPoint-Präsentation</vt:lpstr>
      <vt:lpstr>Forschungsmatrix</vt:lpstr>
      <vt:lpstr>Forschungsmatrix</vt:lpstr>
      <vt:lpstr>Forschungsschwerpunkte </vt:lpstr>
      <vt:lpstr>Forschungsschwerpunkte im Detail:  Computational Science and Engineering </vt:lpstr>
      <vt:lpstr>Computational Science and Engineering</vt:lpstr>
      <vt:lpstr>Forschungsschwerpunkte im Detail:  Quantum Physics and Quantum Technologies</vt:lpstr>
      <vt:lpstr>Quantum Physics and Quantum Technologies</vt:lpstr>
      <vt:lpstr>Forschungsschwerpunkte im Detail:  Materials and Matter</vt:lpstr>
      <vt:lpstr>Materials and Matter</vt:lpstr>
      <vt:lpstr>Forschungsschwerpunkte im Detail:  Information and Communication Technology</vt:lpstr>
      <vt:lpstr>Information and Communication Technology</vt:lpstr>
      <vt:lpstr>Forschungsschwerpunkte im Detail:  Energy and Environment</vt:lpstr>
      <vt:lpstr>Energy and Environment</vt:lpstr>
      <vt:lpstr>Forschungsschwerpunkte im Detail:  Additional Fields of Research</vt:lpstr>
      <vt:lpstr>Additional Fields of Research</vt:lpstr>
      <vt:lpstr>PowerPoint-Präsentation</vt:lpstr>
      <vt:lpstr>Studieren</vt:lpstr>
      <vt:lpstr>Studierendenzahlen</vt:lpstr>
      <vt:lpstr>Studierendenzahlen:  Anfänger_innen und Abschlüsse im Vergleich</vt:lpstr>
      <vt:lpstr>TUW Community</vt:lpstr>
      <vt:lpstr>Vernetzen, teilen, zusammenarbeiten. Gemeinsam.</vt:lpstr>
      <vt:lpstr>TU Wien Space Team</vt:lpstr>
      <vt:lpstr>TU Wien Racing Team</vt:lpstr>
      <vt:lpstr>TU Robots</vt:lpstr>
      <vt:lpstr>IAESTE Vienna</vt:lpstr>
      <vt:lpstr>TU Chor</vt:lpstr>
      <vt:lpstr>TU Orchester</vt:lpstr>
      <vt:lpstr>Akademische Bläserphilharmonie Wien</vt:lpstr>
      <vt:lpstr>PowerPoint-Präsentation</vt:lpstr>
      <vt:lpstr>Kooperationen</vt:lpstr>
      <vt:lpstr>Kooperationen</vt:lpstr>
      <vt:lpstr>Drittmittelentwicklung</vt:lpstr>
      <vt:lpstr>PowerPoint-Präsentation</vt:lpstr>
      <vt:lpstr>Internationalisierung</vt:lpstr>
      <vt:lpstr>Internationalisierungsstrategie </vt:lpstr>
      <vt:lpstr>PowerPoint-Präsentation</vt:lpstr>
      <vt:lpstr>Digitalisierung</vt:lpstr>
      <vt:lpstr>Digitalisierung in der Forschung</vt:lpstr>
      <vt:lpstr>Digitalisierung in der Lehre</vt:lpstr>
      <vt:lpstr>Digitalisierung in der Verwaltung</vt:lpstr>
      <vt:lpstr>.digital office</vt:lpstr>
      <vt:lpstr>PowerPoint-Präsentation</vt:lpstr>
      <vt:lpstr>Organisation</vt:lpstr>
      <vt:lpstr>Rektorat</vt:lpstr>
      <vt:lpstr>Jens Schneider, Rektor</vt:lpstr>
      <vt:lpstr>Peter Ertl, VR Forschung, Innovation, Internationales</vt:lpstr>
      <vt:lpstr>Jasmin Gründling-Riener, VR Lehre</vt:lpstr>
      <vt:lpstr>Wolfgang Kastner, VR Digitalisierung und Infrastruktur</vt:lpstr>
      <vt:lpstr>Ute Koch, VR  Personal</vt:lpstr>
      <vt:lpstr>Fakultäten</vt:lpstr>
      <vt:lpstr>Universitätsrat</vt:lpstr>
      <vt:lpstr>Senat Vorsitz</vt:lpstr>
      <vt:lpstr>PowerPoint-Präsentation</vt:lpstr>
      <vt:lpstr>Diversity …</vt:lpstr>
      <vt:lpstr>TU Diversity-Management</vt:lpstr>
      <vt:lpstr>Gender</vt:lpstr>
      <vt:lpstr>Barrierefreiheit</vt:lpstr>
      <vt:lpstr>PowerPoint-Präsentation</vt:lpstr>
      <vt:lpstr>TUW als Arbeitgeberin</vt:lpstr>
      <vt:lpstr>TUW als Arbeitgeberin</vt:lpstr>
      <vt:lpstr>Geschichte</vt:lpstr>
      <vt:lpstr>Geschichte</vt:lpstr>
      <vt:lpstr>Meilensteine 1815–1975</vt:lpstr>
      <vt:lpstr>Meilensteine 2004–2019</vt:lpstr>
      <vt:lpstr>TU Wien Absolvent_innen schreiben Geschichte</vt:lpstr>
      <vt:lpstr>Christian Doppler</vt:lpstr>
      <vt:lpstr>Richard Zsigmondy</vt:lpstr>
      <vt:lpstr>Viktor Kaplan</vt:lpstr>
      <vt:lpstr>Heinz Zemanek</vt:lpstr>
      <vt:lpstr>Franz Viehböck</vt:lpstr>
      <vt:lpstr>Judith Engel</vt:lpstr>
      <vt:lpstr>Barbara Oberhauser</vt:lpstr>
      <vt:lpstr>Susanna Zapreva</vt:lpstr>
      <vt:lpstr>Anna Kiesenhofer</vt:lpstr>
      <vt:lpstr>Ferenc Krausz</vt:lpstr>
      <vt:lpstr>PowerPoint-Präsentation</vt:lpstr>
      <vt:lpstr>Standorte</vt:lpstr>
      <vt:lpstr>Karlsplatz</vt:lpstr>
      <vt:lpstr>Getreidemarkt</vt:lpstr>
      <vt:lpstr>Gußhaus</vt:lpstr>
      <vt:lpstr>Freihaus</vt:lpstr>
      <vt:lpstr>Pilotfabrik</vt:lpstr>
      <vt:lpstr>Science Center</vt:lpstr>
      <vt:lpstr>Atominstitut</vt:lpstr>
      <vt:lpstr>PowerPoint-Präsentation</vt:lpstr>
    </vt:vector>
  </TitlesOfParts>
  <Company>Technische Universität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Technik für Menschen  (Folienlayout „Titelfolie mit Bild“)</dc:title>
  <dc:creator>Sonja Murczek</dc:creator>
  <cp:lastModifiedBy>Springer, Monika</cp:lastModifiedBy>
  <cp:revision>344</cp:revision>
  <dcterms:created xsi:type="dcterms:W3CDTF">2022-05-03T12:18:24Z</dcterms:created>
  <dcterms:modified xsi:type="dcterms:W3CDTF">2023-10-25T09:49:36Z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0x01010047F7283A7873274F8E189EC753F03E5A</vt:lpwstr>
  </property>
</Properties>
</file>