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12801600" cy="9601200" type="A3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BA"/>
    <a:srgbClr val="3886CC"/>
    <a:srgbClr val="5B9BD5"/>
    <a:srgbClr val="006699"/>
    <a:srgbClr val="016AAC"/>
    <a:srgbClr val="636363"/>
    <a:srgbClr val="606060"/>
    <a:srgbClr val="669ED2"/>
    <a:srgbClr val="006192"/>
    <a:srgbClr val="005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1374" y="6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5F-005C-4EEC-BB34-A0E10F20DCA0}" type="datetimeFigureOut">
              <a:rPr lang="de-AT" smtClean="0"/>
              <a:t>15.02.2019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426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5F-005C-4EEC-BB34-A0E10F20DCA0}" type="datetimeFigureOut">
              <a:rPr lang="de-AT" smtClean="0"/>
              <a:t>15.02.2019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911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5F-005C-4EEC-BB34-A0E10F20DCA0}" type="datetimeFigureOut">
              <a:rPr lang="de-AT" smtClean="0"/>
              <a:t>15.02.2019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840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5F-005C-4EEC-BB34-A0E10F20DCA0}" type="datetimeFigureOut">
              <a:rPr lang="de-AT" smtClean="0"/>
              <a:t>15.02.2019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32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5F-005C-4EEC-BB34-A0E10F20DCA0}" type="datetimeFigureOut">
              <a:rPr lang="de-AT" smtClean="0"/>
              <a:t>15.02.2019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727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5F-005C-4EEC-BB34-A0E10F20DCA0}" type="datetimeFigureOut">
              <a:rPr lang="de-AT" smtClean="0"/>
              <a:t>15.02.2019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537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5F-005C-4EEC-BB34-A0E10F20DCA0}" type="datetimeFigureOut">
              <a:rPr lang="de-AT" smtClean="0"/>
              <a:t>15.02.2019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383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5F-005C-4EEC-BB34-A0E10F20DCA0}" type="datetimeFigureOut">
              <a:rPr lang="de-AT" smtClean="0"/>
              <a:t>15.02.2019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208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5F-005C-4EEC-BB34-A0E10F20DCA0}" type="datetimeFigureOut">
              <a:rPr lang="de-AT" smtClean="0"/>
              <a:t>15.02.2019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902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5F-005C-4EEC-BB34-A0E10F20DCA0}" type="datetimeFigureOut">
              <a:rPr lang="de-AT" smtClean="0"/>
              <a:t>15.02.2019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219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645F-005C-4EEC-BB34-A0E10F20DCA0}" type="datetimeFigureOut">
              <a:rPr lang="de-AT" smtClean="0"/>
              <a:t>15.02.2019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282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E645F-005C-4EEC-BB34-A0E10F20DCA0}" type="datetimeFigureOut">
              <a:rPr lang="de-AT" smtClean="0"/>
              <a:t>15.02.2019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BEEB3-A7E4-43D7-AB5B-23646A898D1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341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2533544"/>
            <a:ext cx="12801600" cy="241604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de-DE" sz="9600" dirty="0" smtClean="0">
                <a:solidFill>
                  <a:srgbClr val="006699"/>
                </a:solidFill>
                <a:latin typeface="+mj-lt"/>
              </a:rPr>
              <a:t>Titel der Veranstaltung</a:t>
            </a:r>
            <a:endParaRPr lang="de-DE" sz="8000" dirty="0">
              <a:solidFill>
                <a:srgbClr val="006699"/>
              </a:solidFill>
              <a:latin typeface="+mj-lt"/>
            </a:endParaRPr>
          </a:p>
          <a:p>
            <a:pPr algn="ctr"/>
            <a:r>
              <a:rPr lang="de-DE" sz="5500" dirty="0" smtClean="0">
                <a:solidFill>
                  <a:srgbClr val="606060"/>
                </a:solidFill>
                <a:latin typeface="+mj-lt"/>
              </a:rPr>
              <a:t>Datum und Uhrzeit</a:t>
            </a:r>
            <a:endParaRPr lang="de-AT" sz="5500" dirty="0">
              <a:solidFill>
                <a:srgbClr val="606060"/>
              </a:solidFill>
              <a:latin typeface="+mj-lt"/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363599" y="5955631"/>
            <a:ext cx="3286621" cy="3275439"/>
            <a:chOff x="7783120" y="994464"/>
            <a:chExt cx="2565941" cy="2557211"/>
          </a:xfrm>
          <a:solidFill>
            <a:srgbClr val="006699"/>
          </a:solidFill>
          <a:effectLst/>
        </p:grpSpPr>
        <p:grpSp>
          <p:nvGrpSpPr>
            <p:cNvPr id="15" name="Gruppieren 14"/>
            <p:cNvGrpSpPr/>
            <p:nvPr/>
          </p:nvGrpSpPr>
          <p:grpSpPr>
            <a:xfrm>
              <a:off x="7783121" y="994464"/>
              <a:ext cx="2565940" cy="2557211"/>
              <a:chOff x="822715" y="4425775"/>
              <a:chExt cx="1592678" cy="1587260"/>
            </a:xfrm>
            <a:grpFill/>
            <a:effectLst/>
          </p:grpSpPr>
          <p:sp>
            <p:nvSpPr>
              <p:cNvPr id="10" name="Abgerundetes Rechteck 9"/>
              <p:cNvSpPr/>
              <p:nvPr/>
            </p:nvSpPr>
            <p:spPr>
              <a:xfrm>
                <a:off x="822715" y="4425775"/>
                <a:ext cx="1592678" cy="1587260"/>
              </a:xfrm>
              <a:prstGeom prst="roundRect">
                <a:avLst>
                  <a:gd name="adj" fmla="val 5797"/>
                </a:avLst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sz="1680" b="1" dirty="0">
                  <a:latin typeface="+mj-lt"/>
                </a:endParaRPr>
              </a:p>
              <a:p>
                <a:pPr algn="ctr"/>
                <a:endParaRPr lang="de-AT" sz="1680" b="1" dirty="0">
                  <a:latin typeface="+mj-lt"/>
                </a:endParaRPr>
              </a:p>
              <a:p>
                <a:pPr algn="ctr"/>
                <a:endParaRPr lang="de-AT" sz="1680" b="1" dirty="0">
                  <a:latin typeface="+mj-lt"/>
                </a:endParaRPr>
              </a:p>
              <a:p>
                <a:pPr algn="ctr"/>
                <a:endParaRPr lang="de-AT" sz="1680" b="1" dirty="0">
                  <a:latin typeface="+mj-lt"/>
                </a:endParaRPr>
              </a:p>
            </p:txBody>
          </p:sp>
          <p:pic>
            <p:nvPicPr>
              <p:cNvPr id="14" name="Grafik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885495" y="4714668"/>
                <a:ext cx="1464887" cy="574015"/>
              </a:xfrm>
              <a:prstGeom prst="rect">
                <a:avLst/>
              </a:prstGeom>
              <a:noFill/>
              <a:effectLst/>
            </p:spPr>
          </p:pic>
        </p:grpSp>
        <p:sp>
          <p:nvSpPr>
            <p:cNvPr id="8" name="Textfeld 7"/>
            <p:cNvSpPr txBox="1"/>
            <p:nvPr/>
          </p:nvSpPr>
          <p:spPr>
            <a:xfrm>
              <a:off x="7783120" y="2719790"/>
              <a:ext cx="2565941" cy="552663"/>
            </a:xfrm>
            <a:prstGeom prst="rect">
              <a:avLst/>
            </a:prstGeom>
            <a:effectLst>
              <a:reflection blurRad="6350" stA="34000" endPos="16000" dir="5400000" sy="-100000" algn="bl" rotWithShape="0"/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4000" dirty="0" smtClean="0">
                  <a:solidFill>
                    <a:schemeClr val="bg1"/>
                  </a:solidFill>
                  <a:latin typeface="+mj-lt"/>
                </a:rPr>
                <a:t>Räumlichkeit</a:t>
              </a:r>
              <a:endParaRPr lang="de-AT" sz="28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2" name="Gruppieren 21"/>
          <p:cNvGrpSpPr/>
          <p:nvPr/>
        </p:nvGrpSpPr>
        <p:grpSpPr>
          <a:xfrm rot="10800000">
            <a:off x="8955938" y="5955631"/>
            <a:ext cx="3286616" cy="3275436"/>
            <a:chOff x="9564388" y="4557667"/>
            <a:chExt cx="1894606" cy="1888161"/>
          </a:xfrm>
          <a:solidFill>
            <a:srgbClr val="5B9BD5"/>
          </a:solidFill>
        </p:grpSpPr>
        <p:sp>
          <p:nvSpPr>
            <p:cNvPr id="19" name="Abgerundetes Rechteck 18"/>
            <p:cNvSpPr/>
            <p:nvPr/>
          </p:nvSpPr>
          <p:spPr>
            <a:xfrm>
              <a:off x="9564388" y="4557667"/>
              <a:ext cx="1894606" cy="1888161"/>
            </a:xfrm>
            <a:prstGeom prst="roundRect">
              <a:avLst>
                <a:gd name="adj" fmla="val 5797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680" dirty="0">
                <a:latin typeface="+mj-lt"/>
              </a:endParaRPr>
            </a:p>
          </p:txBody>
        </p:sp>
        <p:pic>
          <p:nvPicPr>
            <p:cNvPr id="21" name="Grafik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50507" y="4741945"/>
              <a:ext cx="1322368" cy="1519603"/>
            </a:xfrm>
            <a:prstGeom prst="rect">
              <a:avLst/>
            </a:prstGeom>
            <a:grpFill/>
          </p:spPr>
        </p:pic>
      </p:grpSp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369" y="461108"/>
            <a:ext cx="4151680" cy="1572521"/>
          </a:xfrm>
          <a:prstGeom prst="rect">
            <a:avLst/>
          </a:prstGeom>
        </p:spPr>
      </p:pic>
      <p:sp>
        <p:nvSpPr>
          <p:cNvPr id="26" name="Abgerundetes Rechteck 25"/>
          <p:cNvSpPr/>
          <p:nvPr/>
        </p:nvSpPr>
        <p:spPr>
          <a:xfrm>
            <a:off x="4609022" y="5955631"/>
            <a:ext cx="3284686" cy="3275437"/>
          </a:xfrm>
          <a:prstGeom prst="roundRect">
            <a:avLst>
              <a:gd name="adj" fmla="val 5797"/>
            </a:avLst>
          </a:prstGeom>
          <a:solidFill>
            <a:srgbClr val="3078B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de-DE" sz="16800" b="1" dirty="0" smtClean="0">
                <a:latin typeface="Klavika Regular" panose="02000000000000000000" pitchFamily="50" charset="0"/>
              </a:rPr>
              <a:t>1</a:t>
            </a:r>
            <a:endParaRPr lang="de-AT" sz="16800" b="1" dirty="0">
              <a:latin typeface="Klavika Regular" panose="02000000000000000000" pitchFamily="50" charset="0"/>
            </a:endParaRPr>
          </a:p>
          <a:p>
            <a:pPr algn="ctr"/>
            <a:r>
              <a:rPr lang="de-AT" sz="3200" dirty="0">
                <a:solidFill>
                  <a:schemeClr val="bg1"/>
                </a:solidFill>
                <a:latin typeface="+mj-lt"/>
              </a:rPr>
              <a:t>OBERGESCHOSS</a:t>
            </a:r>
            <a:endParaRPr lang="de-AT" sz="3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8646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A3-Papier (297 x 420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Klavika Regular</vt:lpstr>
      <vt:lpstr>Office</vt:lpstr>
      <vt:lpstr>PowerPoint-Präsentation</vt:lpstr>
    </vt:vector>
  </TitlesOfParts>
  <Company>TU Wien - Campusversion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Kompatscher Peter</dc:creator>
  <cp:lastModifiedBy>Haumer Alexandra</cp:lastModifiedBy>
  <cp:revision>68</cp:revision>
  <cp:lastPrinted>2019-02-13T08:05:02Z</cp:lastPrinted>
  <dcterms:created xsi:type="dcterms:W3CDTF">2018-01-19T10:08:41Z</dcterms:created>
  <dcterms:modified xsi:type="dcterms:W3CDTF">2019-02-15T14:54:31Z</dcterms:modified>
</cp:coreProperties>
</file>