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12192000" cy="6858000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704">
          <p15:clr>
            <a:srgbClr val="A4A3A4"/>
          </p15:clr>
        </p15:guide>
        <p15:guide id="2" pos="3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36BAA"/>
    <a:srgbClr val="A7DDE9"/>
    <a:srgbClr val="0086BB"/>
    <a:srgbClr val="DEE7EC"/>
    <a:srgbClr val="ABFFFF"/>
    <a:srgbClr val="0080B0"/>
    <a:srgbClr val="006090"/>
    <a:srgbClr val="00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6395" autoAdjust="0"/>
  </p:normalViewPr>
  <p:slideViewPr>
    <p:cSldViewPr>
      <p:cViewPr varScale="1">
        <p:scale>
          <a:sx n="108" d="100"/>
          <a:sy n="108" d="100"/>
        </p:scale>
        <p:origin x="744" y="102"/>
      </p:cViewPr>
      <p:guideLst>
        <p:guide orient="horz" pos="2704"/>
        <p:guide pos="3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258" y="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93F08A-5B6F-4F10-98C2-DB48FB90AEBF}" type="datetimeFigureOut">
              <a:rPr lang="de-DE"/>
              <a:pPr>
                <a:defRPr/>
              </a:pPr>
              <a:t>08.07.2020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CC84E52-EF83-4A87-AA48-F7EED4049DB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362B09-7381-4C6C-95F8-B01A405A9B3A}" type="datetimeFigureOut">
              <a:rPr lang="de-DE"/>
              <a:pPr>
                <a:defRPr/>
              </a:pPr>
              <a:t>08.07.2020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21B183-DC0C-4745-9880-1AF08A5F9C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AT" altLang="de-DE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38B056B-E463-488B-8FE7-A35D35308F4D}" type="slidenum">
              <a:rPr lang="de-DE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blauer Rahmen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7" y="1285860"/>
            <a:ext cx="9906069" cy="114300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2967" y="2571747"/>
            <a:ext cx="9906069" cy="355441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11239500" y="6357938"/>
            <a:ext cx="787400" cy="365125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D22C81-6D3B-49D5-AEA5-B13FC840039E}" type="slidenum">
              <a:rPr/>
              <a:pPr>
                <a:defRPr/>
              </a:pPr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5797448"/>
      </p:ext>
    </p:extLst>
  </p:cSld>
  <p:clrMapOvr>
    <a:masterClrMapping/>
  </p:clrMapOvr>
  <p:transition spd="slow" advClick="0" advTm="2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blauer Rahmen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8" y="1285860"/>
            <a:ext cx="9906069" cy="114300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42965" y="2571747"/>
            <a:ext cx="4667283" cy="3554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81753" y="2571747"/>
            <a:ext cx="4667283" cy="35544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rgbClr val="006699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972886"/>
      </p:ext>
    </p:extLst>
  </p:cSld>
  <p:clrMapOvr>
    <a:masterClrMapping/>
  </p:clrMapOvr>
  <p:transition spd="slow" advClick="0" advTm="2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_TU-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0724" y="2928937"/>
            <a:ext cx="8191557" cy="1255711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chemeClr val="bg1"/>
                </a:solidFill>
                <a:latin typeface="+mj-lt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90723" y="4500570"/>
            <a:ext cx="8286808" cy="928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baseline="0">
                <a:solidFill>
                  <a:schemeClr val="bg1"/>
                </a:solidFill>
                <a:latin typeface="+Untertit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2190750" y="6000750"/>
            <a:ext cx="5835650" cy="720725"/>
          </a:xfr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600"/>
              </a:spcAft>
              <a:defRPr sz="1600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55636"/>
      </p:ext>
    </p:extLst>
  </p:cSld>
  <p:clrMapOvr>
    <a:masterClrMapping/>
  </p:clrMapOvr>
  <p:transition spd="slow" advClick="0" advTm="2000"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Datumsplatzhalter 3"/>
          <p:cNvSpPr txBox="1">
            <a:spLocks/>
          </p:cNvSpPr>
          <p:nvPr userDrawn="1"/>
        </p:nvSpPr>
        <p:spPr>
          <a:xfrm>
            <a:off x="9334500" y="6357938"/>
            <a:ext cx="2173288" cy="365125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95E9AA-420A-4906-8D8B-5DAB32067831}" type="datetime1">
              <a:rPr lang="de-AT" smtClean="0"/>
              <a:pPr>
                <a:defRPr/>
              </a:pPr>
              <a:t>08.07.2020</a:t>
            </a:fld>
            <a:endParaRPr lang="de-AT" dirty="0"/>
          </a:p>
        </p:txBody>
      </p:sp>
      <p:sp>
        <p:nvSpPr>
          <p:cNvPr id="13" name="Foliennummernplatzhalter 5"/>
          <p:cNvSpPr txBox="1">
            <a:spLocks/>
          </p:cNvSpPr>
          <p:nvPr userDrawn="1"/>
        </p:nvSpPr>
        <p:spPr>
          <a:xfrm>
            <a:off x="11239500" y="6357938"/>
            <a:ext cx="787400" cy="365125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de-DE" sz="1200" kern="1200" baseline="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3C4D65-D82C-43BA-A951-42A4B614ED68}" type="slidenum">
              <a:rPr smtClean="0"/>
              <a:pPr>
                <a:defRPr/>
              </a:pPr>
              <a:t>‹Nr.›</a:t>
            </a:fld>
            <a:endParaRPr dirty="0"/>
          </a:p>
        </p:txBody>
      </p:sp>
      <p:pic>
        <p:nvPicPr>
          <p:cNvPr id="1029" name="Grafik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21" r:id="rId1"/>
    <p:sldLayoutId id="2147485122" r:id="rId2"/>
    <p:sldLayoutId id="2147485123" r:id="rId3"/>
  </p:sldLayoutIdLst>
  <p:transition spd="slow" advClick="0" advTm="2000">
    <p:cut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anose="05050102010706020507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410061" y="5282414"/>
            <a:ext cx="1316320" cy="1311842"/>
            <a:chOff x="1886413" y="1663512"/>
            <a:chExt cx="1894606" cy="1888161"/>
          </a:xfrm>
          <a:solidFill>
            <a:srgbClr val="006699"/>
          </a:solidFill>
        </p:grpSpPr>
        <p:sp>
          <p:nvSpPr>
            <p:cNvPr id="19" name="Abgerundetes Rechteck 18"/>
            <p:cNvSpPr/>
            <p:nvPr/>
          </p:nvSpPr>
          <p:spPr>
            <a:xfrm>
              <a:off x="1886413" y="1663512"/>
              <a:ext cx="1894606" cy="1888161"/>
            </a:xfrm>
            <a:prstGeom prst="roundRect">
              <a:avLst>
                <a:gd name="adj" fmla="val 579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240" dirty="0">
                <a:latin typeface="+mj-lt"/>
              </a:endParaRPr>
            </a:p>
          </p:txBody>
        </p:sp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5381" y="1801282"/>
              <a:ext cx="1125678" cy="1612620"/>
            </a:xfrm>
            <a:prstGeom prst="rect">
              <a:avLst/>
            </a:prstGeom>
            <a:grpFill/>
          </p:spPr>
        </p:pic>
      </p:grpSp>
      <p:grpSp>
        <p:nvGrpSpPr>
          <p:cNvPr id="3" name="Gruppieren 2"/>
          <p:cNvGrpSpPr/>
          <p:nvPr/>
        </p:nvGrpSpPr>
        <p:grpSpPr>
          <a:xfrm>
            <a:off x="407165" y="5282414"/>
            <a:ext cx="1316319" cy="1311842"/>
            <a:chOff x="6611046" y="4563823"/>
            <a:chExt cx="1894606" cy="1888161"/>
          </a:xfrm>
        </p:grpSpPr>
        <p:sp>
          <p:nvSpPr>
            <p:cNvPr id="4" name="Abgerundetes Rechteck 3"/>
            <p:cNvSpPr/>
            <p:nvPr/>
          </p:nvSpPr>
          <p:spPr>
            <a:xfrm>
              <a:off x="6611046" y="4563823"/>
              <a:ext cx="1894606" cy="1888161"/>
            </a:xfrm>
            <a:prstGeom prst="roundRect">
              <a:avLst>
                <a:gd name="adj" fmla="val 5797"/>
              </a:avLst>
            </a:prstGeom>
            <a:solidFill>
              <a:srgbClr val="00669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680" dirty="0">
                <a:latin typeface="+mj-lt"/>
              </a:endParaRPr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4867" y="4734313"/>
              <a:ext cx="1226963" cy="1534871"/>
            </a:xfrm>
            <a:prstGeom prst="rect">
              <a:avLst/>
            </a:prstGeom>
          </p:spPr>
        </p:pic>
      </p:grpSp>
      <p:sp>
        <p:nvSpPr>
          <p:cNvPr id="6" name="Abgerundetes Rechteck 5"/>
          <p:cNvSpPr/>
          <p:nvPr/>
        </p:nvSpPr>
        <p:spPr>
          <a:xfrm>
            <a:off x="400995" y="3681994"/>
            <a:ext cx="1315061" cy="1311358"/>
          </a:xfrm>
          <a:prstGeom prst="roundRect">
            <a:avLst>
              <a:gd name="adj" fmla="val 5797"/>
            </a:avLst>
          </a:prstGeom>
          <a:solidFill>
            <a:srgbClr val="0066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de-DE" sz="6600" b="1" dirty="0">
                <a:latin typeface="Klavika Regular" panose="02000000000000000000" pitchFamily="50" charset="0"/>
              </a:rPr>
              <a:t>*</a:t>
            </a:r>
            <a:endParaRPr lang="de-AT" sz="6600" b="1" dirty="0">
              <a:latin typeface="Klavika Regular" panose="02000000000000000000" pitchFamily="50" charset="0"/>
            </a:endParaRPr>
          </a:p>
          <a:p>
            <a:pPr algn="ctr"/>
            <a:r>
              <a:rPr lang="de-AT" sz="1200" dirty="0">
                <a:solidFill>
                  <a:schemeClr val="bg1"/>
                </a:solidFill>
                <a:latin typeface="Klavika Regular" panose="02000000000000000000" pitchFamily="50" charset="0"/>
              </a:rPr>
              <a:t>OBERGESCHOSS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400994" y="2083945"/>
            <a:ext cx="1317956" cy="1306070"/>
            <a:chOff x="7768577" y="994464"/>
            <a:chExt cx="2580484" cy="2557211"/>
          </a:xfrm>
          <a:solidFill>
            <a:srgbClr val="006699"/>
          </a:solidFill>
          <a:effectLst/>
        </p:grpSpPr>
        <p:grpSp>
          <p:nvGrpSpPr>
            <p:cNvPr id="8" name="Gruppieren 7"/>
            <p:cNvGrpSpPr/>
            <p:nvPr/>
          </p:nvGrpSpPr>
          <p:grpSpPr>
            <a:xfrm>
              <a:off x="7783121" y="994464"/>
              <a:ext cx="2565940" cy="2557211"/>
              <a:chOff x="822715" y="4425775"/>
              <a:chExt cx="1592678" cy="1587260"/>
            </a:xfrm>
            <a:grpFill/>
            <a:effectLst/>
          </p:grpSpPr>
          <p:sp>
            <p:nvSpPr>
              <p:cNvPr id="10" name="Abgerundetes Rechteck 9"/>
              <p:cNvSpPr/>
              <p:nvPr/>
            </p:nvSpPr>
            <p:spPr>
              <a:xfrm>
                <a:off x="822715" y="4425775"/>
                <a:ext cx="1592678" cy="1587260"/>
              </a:xfrm>
              <a:prstGeom prst="roundRect">
                <a:avLst>
                  <a:gd name="adj" fmla="val 5797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</p:txBody>
          </p:sp>
          <p:pic>
            <p:nvPicPr>
              <p:cNvPr id="11" name="Grafik 1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8599" y="4680421"/>
                <a:ext cx="1464887" cy="574015"/>
              </a:xfrm>
              <a:prstGeom prst="rect">
                <a:avLst/>
              </a:prstGeom>
              <a:noFill/>
              <a:effectLst/>
            </p:spPr>
          </p:pic>
        </p:grpSp>
        <p:sp>
          <p:nvSpPr>
            <p:cNvPr id="9" name="Textfeld 8"/>
            <p:cNvSpPr txBox="1"/>
            <p:nvPr/>
          </p:nvSpPr>
          <p:spPr>
            <a:xfrm>
              <a:off x="7768577" y="2591312"/>
              <a:ext cx="2565940" cy="723131"/>
            </a:xfrm>
            <a:prstGeom prst="rect">
              <a:avLst/>
            </a:prstGeom>
            <a:effectLst>
              <a:reflection blurRad="6350" stA="34000" endPos="160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solidFill>
                    <a:schemeClr val="bg1"/>
                  </a:solidFill>
                  <a:latin typeface="Klavika Regular" panose="02000000000000000000" pitchFamily="50" charset="0"/>
                </a:rPr>
                <a:t>Raum</a:t>
              </a:r>
              <a:endParaRPr lang="de-AT" sz="1000" dirty="0">
                <a:solidFill>
                  <a:schemeClr val="bg1"/>
                </a:solidFill>
                <a:latin typeface="Klavika Regular" panose="02000000000000000000" pitchFamily="50" charset="0"/>
              </a:endParaRPr>
            </a:p>
          </p:txBody>
        </p:sp>
      </p:grpSp>
      <p:sp>
        <p:nvSpPr>
          <p:cNvPr id="14" name="Abgerundetes Rechteck 13"/>
          <p:cNvSpPr/>
          <p:nvPr/>
        </p:nvSpPr>
        <p:spPr>
          <a:xfrm>
            <a:off x="477511" y="366520"/>
            <a:ext cx="1185051" cy="1205669"/>
          </a:xfrm>
          <a:prstGeom prst="roundRect">
            <a:avLst/>
          </a:prstGeom>
          <a:solidFill>
            <a:srgbClr val="036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94" y="315177"/>
            <a:ext cx="1200868" cy="1200868"/>
          </a:xfrm>
          <a:prstGeom prst="rect">
            <a:avLst/>
          </a:prstGeom>
          <a:effectLst/>
        </p:spPr>
      </p:pic>
      <p:sp>
        <p:nvSpPr>
          <p:cNvPr id="15" name="Textfeld 14"/>
          <p:cNvSpPr txBox="1"/>
          <p:nvPr/>
        </p:nvSpPr>
        <p:spPr>
          <a:xfrm>
            <a:off x="2207568" y="1393767"/>
            <a:ext cx="7051805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AT" sz="3200" b="1" dirty="0">
                <a:solidFill>
                  <a:schemeClr val="bg1"/>
                </a:solidFill>
                <a:latin typeface="Klavika Light" panose="02000000000000000000" pitchFamily="50" charset="0"/>
              </a:rPr>
              <a:t>Titel</a:t>
            </a:r>
            <a:endParaRPr lang="de-AT" b="1" dirty="0">
              <a:solidFill>
                <a:schemeClr val="bg1"/>
              </a:solidFill>
              <a:latin typeface="Klavika Light" panose="02000000000000000000" pitchFamily="50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289400" y="2083945"/>
            <a:ext cx="99026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AT" sz="3200" dirty="0">
                <a:solidFill>
                  <a:schemeClr val="bg1"/>
                </a:solidFill>
                <a:latin typeface="Klavika Light" panose="02000000000000000000" pitchFamily="50" charset="0"/>
              </a:rPr>
              <a:t>Info</a:t>
            </a:r>
            <a:endParaRPr lang="de-AT" dirty="0">
              <a:solidFill>
                <a:schemeClr val="bg1"/>
              </a:solidFill>
              <a:latin typeface="Klavika Light" panose="02000000000000000000" pitchFamily="50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207567" y="1024435"/>
            <a:ext cx="705180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Klavika Light" panose="02000000000000000000" pitchFamily="50" charset="0"/>
              </a:rPr>
              <a:t>Datum</a:t>
            </a:r>
            <a:r>
              <a:rPr lang="de-AT" dirty="0">
                <a:solidFill>
                  <a:schemeClr val="bg1"/>
                </a:solidFill>
                <a:latin typeface="Klavika Light" panose="02000000000000000000" pitchFamily="50" charset="0"/>
              </a:rPr>
              <a:t>, Uhrzeit</a:t>
            </a:r>
            <a:endParaRPr lang="de-DE" dirty="0">
              <a:solidFill>
                <a:schemeClr val="bg1"/>
              </a:solidFill>
              <a:latin typeface="Klavika Light" panose="02000000000000000000" pitchFamily="50" charset="0"/>
            </a:endParaRPr>
          </a:p>
        </p:txBody>
      </p:sp>
    </p:spTree>
  </p:cSld>
  <p:clrMapOvr>
    <a:masterClrMapping/>
  </p:clrMapOvr>
  <p:transition spd="slow" advClick="0" advTm="2000">
    <p:cut/>
  </p:transition>
</p:sld>
</file>

<file path=ppt/theme/theme1.xml><?xml version="1.0" encoding="utf-8"?>
<a:theme xmlns:a="http://schemas.openxmlformats.org/drawingml/2006/main" name="1_Inhalt_blauer_Rahm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UT-Präs." id="{B0067F69-32D5-4106-8076-325DFAF156EF}" vid="{0E0C24E2-9599-48F0-8A9C-EE94E04DCC31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Breitbild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+Untertitel</vt:lpstr>
      <vt:lpstr>Arial</vt:lpstr>
      <vt:lpstr>Calibri</vt:lpstr>
      <vt:lpstr>Klavika Light</vt:lpstr>
      <vt:lpstr>Klavika Regular</vt:lpstr>
      <vt:lpstr>Symbol</vt:lpstr>
      <vt:lpstr>Tahoma</vt:lpstr>
      <vt:lpstr>Wingdings</vt:lpstr>
      <vt:lpstr>1_Inhalt_blauer_Rahmen</vt:lpstr>
      <vt:lpstr>PowerPoint-Präsentation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sind GUT.</dc:title>
  <dc:creator>Celikdin</dc:creator>
  <cp:lastModifiedBy>Pernkopf, Anna</cp:lastModifiedBy>
  <cp:revision>158</cp:revision>
  <dcterms:created xsi:type="dcterms:W3CDTF">2016-11-28T14:12:01Z</dcterms:created>
  <dcterms:modified xsi:type="dcterms:W3CDTF">2020-07-08T12:25:49Z</dcterms:modified>
</cp:coreProperties>
</file>